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handoutMasterIdLst>
    <p:handoutMasterId r:id="rId19"/>
  </p:handoutMasterIdLst>
  <p:sldIdLst>
    <p:sldId id="261" r:id="rId2"/>
    <p:sldId id="257" r:id="rId3"/>
    <p:sldId id="271" r:id="rId4"/>
    <p:sldId id="272" r:id="rId5"/>
    <p:sldId id="266" r:id="rId6"/>
    <p:sldId id="263" r:id="rId7"/>
    <p:sldId id="267" r:id="rId8"/>
    <p:sldId id="262" r:id="rId9"/>
    <p:sldId id="273" r:id="rId10"/>
    <p:sldId id="268" r:id="rId11"/>
    <p:sldId id="274" r:id="rId12"/>
    <p:sldId id="269" r:id="rId13"/>
    <p:sldId id="275" r:id="rId14"/>
    <p:sldId id="270" r:id="rId15"/>
    <p:sldId id="278" r:id="rId16"/>
    <p:sldId id="265" r:id="rId17"/>
  </p:sldIdLst>
  <p:sldSz cx="122396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55"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06" autoAdjust="0"/>
  </p:normalViewPr>
  <p:slideViewPr>
    <p:cSldViewPr snapToGrid="0">
      <p:cViewPr varScale="1">
        <p:scale>
          <a:sx n="105" d="100"/>
          <a:sy n="105" d="100"/>
        </p:scale>
        <p:origin x="816" y="96"/>
      </p:cViewPr>
      <p:guideLst>
        <p:guide pos="3855"/>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8/14/2022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8/14/2022</a:t>
            </a:fld>
            <a:endParaRPr lang="en-US"/>
          </a:p>
        </p:txBody>
      </p:sp>
      <p:sp>
        <p:nvSpPr>
          <p:cNvPr id="4" name="Slide Image Placeholder 3"/>
          <p:cNvSpPr>
            <a:spLocks noGrp="1" noRot="1" noChangeAspect="1"/>
          </p:cNvSpPr>
          <p:nvPr>
            <p:ph type="sldImg" idx="2"/>
          </p:nvPr>
        </p:nvSpPr>
        <p:spPr>
          <a:xfrm>
            <a:off x="676275" y="1143000"/>
            <a:ext cx="55054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6275" y="1143000"/>
            <a:ext cx="550545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2900059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633963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610571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another Forecasting of Deli department and Frozen foods commodity done using moving average method in predictive analytics modelling.</a:t>
            </a:r>
          </a:p>
          <a:p>
            <a:r>
              <a:rPr lang="en-AU" dirty="0"/>
              <a:t>The graph shows the current revenue over the forecast revenue</a:t>
            </a:r>
          </a:p>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464984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1704626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6275" y="1143000"/>
            <a:ext cx="550545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6275" y="1143000"/>
            <a:ext cx="550545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132583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6275" y="1143000"/>
            <a:ext cx="550545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4480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6275" y="1143000"/>
            <a:ext cx="550545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4229196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6275" y="1143000"/>
            <a:ext cx="550545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3250125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6275" y="1143000"/>
            <a:ext cx="550545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3101272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6275" y="1143000"/>
            <a:ext cx="550545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588709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1667026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239627"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8899" y="1909346"/>
            <a:ext cx="9641827"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8899" y="5432564"/>
            <a:ext cx="9641827"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300460" y="5294175"/>
            <a:ext cx="963870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8/14/2022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45288" y="489857"/>
            <a:ext cx="1693877"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00459" y="489857"/>
            <a:ext cx="7616982" cy="530134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8/14/2022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8/14/2022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239627"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300460" y="2541573"/>
            <a:ext cx="9638705"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00460" y="5431536"/>
            <a:ext cx="9638705"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cxnSp>
        <p:nvCxnSpPr>
          <p:cNvPr id="58" name="Straight Connector 57"/>
          <p:cNvCxnSpPr/>
          <p:nvPr userDrawn="1"/>
        </p:nvCxnSpPr>
        <p:spPr>
          <a:xfrm>
            <a:off x="1300460" y="5294175"/>
            <a:ext cx="963870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00460" y="1981200"/>
            <a:ext cx="4589859"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49306" y="1981200"/>
            <a:ext cx="4589859"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8/14/2022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300460" y="1818322"/>
            <a:ext cx="4589859"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00460" y="2503714"/>
            <a:ext cx="4589859"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49306" y="1818322"/>
            <a:ext cx="4589859"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9306" y="2503714"/>
            <a:ext cx="4589859"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8/14/2022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8/14/2022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239627"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8/14/2022</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239627"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43775"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7944063" y="571500"/>
            <a:ext cx="3671888"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5319" y="571500"/>
            <a:ext cx="6242209"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44063" y="2995012"/>
            <a:ext cx="3671888"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0" name="Straight Connector 59"/>
          <p:cNvCxnSpPr/>
          <p:nvPr userDrawn="1"/>
        </p:nvCxnSpPr>
        <p:spPr>
          <a:xfrm>
            <a:off x="7954039" y="2895600"/>
            <a:ext cx="36736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8/14/2022</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239627"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43775"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59" name="Straight Connector 58"/>
          <p:cNvCxnSpPr/>
          <p:nvPr/>
        </p:nvCxnSpPr>
        <p:spPr>
          <a:xfrm>
            <a:off x="7954039" y="2895600"/>
            <a:ext cx="367360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40456" y="576072"/>
            <a:ext cx="3671888"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29" y="-159"/>
            <a:ext cx="7343775"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40456" y="2999232"/>
            <a:ext cx="3671888"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239627"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300460" y="503854"/>
            <a:ext cx="9638705"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00460" y="1981202"/>
            <a:ext cx="9638705" cy="3809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11981" y="6172200"/>
            <a:ext cx="11015663"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11982" y="6289679"/>
            <a:ext cx="6151968"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330347" y="6289679"/>
            <a:ext cx="969719"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8/14/2022</a:t>
            </a:fld>
            <a:endParaRPr lang="en-US" dirty="0"/>
          </a:p>
        </p:txBody>
      </p:sp>
      <p:sp>
        <p:nvSpPr>
          <p:cNvPr id="6" name="Slide Number Placeholder 5"/>
          <p:cNvSpPr>
            <a:spLocks noGrp="1"/>
          </p:cNvSpPr>
          <p:nvPr>
            <p:ph type="sldNum" sz="quarter" idx="4"/>
          </p:nvPr>
        </p:nvSpPr>
        <p:spPr>
          <a:xfrm>
            <a:off x="10706973" y="6289679"/>
            <a:ext cx="922471"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2601" y="287580"/>
            <a:ext cx="10196539" cy="3370020"/>
          </a:xfrm>
        </p:spPr>
        <p:txBody>
          <a:bodyPr>
            <a:normAutofit/>
          </a:bodyPr>
          <a:lstStyle/>
          <a:p>
            <a:pPr algn="ctr">
              <a:lnSpc>
                <a:spcPct val="150000"/>
              </a:lnSpc>
            </a:pPr>
            <a:r>
              <a:rPr lang="en-US" sz="2800" dirty="0">
                <a:solidFill>
                  <a:schemeClr val="accent1">
                    <a:lumMod val="75000"/>
                  </a:schemeClr>
                </a:solidFill>
              </a:rPr>
              <a:t>Business Analytics using SQL and Python </a:t>
            </a:r>
            <a:br>
              <a:rPr lang="en-US" sz="2800" dirty="0">
                <a:solidFill>
                  <a:schemeClr val="accent1">
                    <a:lumMod val="75000"/>
                  </a:schemeClr>
                </a:solidFill>
              </a:rPr>
            </a:br>
            <a:r>
              <a:rPr lang="en-US" sz="2800" dirty="0">
                <a:solidFill>
                  <a:schemeClr val="accent1">
                    <a:lumMod val="75000"/>
                  </a:schemeClr>
                </a:solidFill>
              </a:rPr>
              <a:t>Final Project</a:t>
            </a:r>
            <a:br>
              <a:rPr lang="en-US" sz="2800" dirty="0"/>
            </a:br>
            <a:endParaRPr lang="en-US" sz="2800" dirty="0"/>
          </a:p>
        </p:txBody>
      </p:sp>
      <p:sp>
        <p:nvSpPr>
          <p:cNvPr id="3" name="Subtitle 2"/>
          <p:cNvSpPr>
            <a:spLocks noGrp="1"/>
          </p:cNvSpPr>
          <p:nvPr>
            <p:ph type="subTitle" idx="1"/>
          </p:nvPr>
        </p:nvSpPr>
        <p:spPr/>
        <p:txBody>
          <a:bodyPr/>
          <a:lstStyle/>
          <a:p>
            <a:pPr algn="r"/>
            <a:r>
              <a:rPr lang="en-US" dirty="0">
                <a:solidFill>
                  <a:schemeClr val="tx1"/>
                </a:solidFill>
              </a:rPr>
              <a:t>-Nithya Muruganantham</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advTm="9208">
        <p:fade/>
      </p:transition>
    </mc:Choice>
    <mc:Fallback xmlns="">
      <p:transition spd="med" advTm="9208">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F12D4-5436-D49B-A35C-6B7F35952678}"/>
              </a:ext>
            </a:extLst>
          </p:cNvPr>
          <p:cNvSpPr txBox="1"/>
          <p:nvPr/>
        </p:nvSpPr>
        <p:spPr>
          <a:xfrm>
            <a:off x="2447835" y="450086"/>
            <a:ext cx="6383547" cy="738664"/>
          </a:xfrm>
          <a:prstGeom prst="rect">
            <a:avLst/>
          </a:prstGeom>
          <a:noFill/>
        </p:spPr>
        <p:txBody>
          <a:bodyPr wrap="square" rtlCol="0">
            <a:spAutoFit/>
          </a:bodyPr>
          <a:lstStyle/>
          <a:p>
            <a:pPr algn="ctr"/>
            <a:r>
              <a:rPr lang="en-AU" sz="2400" dirty="0">
                <a:solidFill>
                  <a:schemeClr val="accent1">
                    <a:lumMod val="75000"/>
                  </a:schemeClr>
                </a:solidFill>
                <a:latin typeface="+mj-lt"/>
              </a:rPr>
              <a:t>Analysis by Age Band</a:t>
            </a:r>
          </a:p>
          <a:p>
            <a:endParaRPr lang="en-AU" dirty="0"/>
          </a:p>
        </p:txBody>
      </p:sp>
      <p:pic>
        <p:nvPicPr>
          <p:cNvPr id="4" name="Picture 3">
            <a:extLst>
              <a:ext uri="{FF2B5EF4-FFF2-40B4-BE49-F238E27FC236}">
                <a16:creationId xmlns:a16="http://schemas.microsoft.com/office/drawing/2014/main" id="{CE3C9F81-2E55-068F-4876-8F560C358048}"/>
              </a:ext>
            </a:extLst>
          </p:cNvPr>
          <p:cNvPicPr>
            <a:picLocks noChangeAspect="1"/>
          </p:cNvPicPr>
          <p:nvPr/>
        </p:nvPicPr>
        <p:blipFill>
          <a:blip r:embed="rId3"/>
          <a:stretch>
            <a:fillRect/>
          </a:stretch>
        </p:blipFill>
        <p:spPr>
          <a:xfrm>
            <a:off x="704523" y="2337758"/>
            <a:ext cx="4236346" cy="2342072"/>
          </a:xfrm>
          <a:prstGeom prst="rect">
            <a:avLst/>
          </a:prstGeom>
        </p:spPr>
      </p:pic>
      <p:pic>
        <p:nvPicPr>
          <p:cNvPr id="6" name="Picture 5">
            <a:extLst>
              <a:ext uri="{FF2B5EF4-FFF2-40B4-BE49-F238E27FC236}">
                <a16:creationId xmlns:a16="http://schemas.microsoft.com/office/drawing/2014/main" id="{84BCA606-CF42-06E6-9A25-02162C99A646}"/>
              </a:ext>
            </a:extLst>
          </p:cNvPr>
          <p:cNvPicPr>
            <a:picLocks noChangeAspect="1"/>
          </p:cNvPicPr>
          <p:nvPr/>
        </p:nvPicPr>
        <p:blipFill>
          <a:blip r:embed="rId4"/>
          <a:stretch>
            <a:fillRect/>
          </a:stretch>
        </p:blipFill>
        <p:spPr>
          <a:xfrm>
            <a:off x="5034207" y="4088352"/>
            <a:ext cx="7021902" cy="2319562"/>
          </a:xfrm>
          <a:prstGeom prst="rect">
            <a:avLst/>
          </a:prstGeom>
        </p:spPr>
      </p:pic>
      <p:pic>
        <p:nvPicPr>
          <p:cNvPr id="10" name="Picture 9">
            <a:extLst>
              <a:ext uri="{FF2B5EF4-FFF2-40B4-BE49-F238E27FC236}">
                <a16:creationId xmlns:a16="http://schemas.microsoft.com/office/drawing/2014/main" id="{EA764F3E-7CED-F546-4EB3-81C954B4EB71}"/>
              </a:ext>
            </a:extLst>
          </p:cNvPr>
          <p:cNvPicPr>
            <a:picLocks noChangeAspect="1"/>
          </p:cNvPicPr>
          <p:nvPr/>
        </p:nvPicPr>
        <p:blipFill>
          <a:blip r:embed="rId5"/>
          <a:stretch>
            <a:fillRect/>
          </a:stretch>
        </p:blipFill>
        <p:spPr>
          <a:xfrm>
            <a:off x="4940870" y="1185685"/>
            <a:ext cx="6763109" cy="2448674"/>
          </a:xfrm>
          <a:prstGeom prst="rect">
            <a:avLst/>
          </a:prstGeom>
        </p:spPr>
      </p:pic>
    </p:spTree>
    <p:extLst>
      <p:ext uri="{BB962C8B-B14F-4D97-AF65-F5344CB8AC3E}">
        <p14:creationId xmlns:p14="http://schemas.microsoft.com/office/powerpoint/2010/main" val="1544302913"/>
      </p:ext>
    </p:extLst>
  </p:cSld>
  <p:clrMapOvr>
    <a:masterClrMapping/>
  </p:clrMapOvr>
  <mc:AlternateContent xmlns:mc="http://schemas.openxmlformats.org/markup-compatibility/2006" xmlns:p14="http://schemas.microsoft.com/office/powerpoint/2010/main">
    <mc:Choice Requires="p14">
      <p:transition spd="med" p14:dur="700" advTm="25923">
        <p:fade/>
      </p:transition>
    </mc:Choice>
    <mc:Fallback xmlns="">
      <p:transition spd="med" advTm="25923">
        <p:fade/>
      </p:transition>
    </mc:Fallback>
  </mc:AlternateContent>
  <p:extLst>
    <p:ext uri="{3A86A75C-4F4B-4683-9AE1-C65F6400EC91}">
      <p14:laserTraceLst xmlns:p14="http://schemas.microsoft.com/office/powerpoint/2010/main">
        <p14:tracePtLst>
          <p14:tracePt t="17" x="3756025" y="2668588"/>
          <p14:tracePt t="20" x="3622675" y="2638425"/>
          <p14:tracePt t="24" x="3473450" y="2593975"/>
          <p14:tracePt t="33" x="3279775" y="2593975"/>
          <p14:tracePt t="39" x="3160713" y="2593975"/>
          <p14:tracePt t="50" x="3025775" y="2593975"/>
          <p14:tracePt t="60" x="2936875" y="2624138"/>
          <p14:tracePt t="65" x="2846388" y="2654300"/>
          <p14:tracePt t="76" x="2771775" y="2682875"/>
          <p14:tracePt t="79" x="2682875" y="2728913"/>
          <p14:tracePt t="89" x="2638425" y="2757488"/>
          <p14:tracePt t="95" x="2578100" y="2787650"/>
          <p14:tracePt t="105" x="2563813" y="2787650"/>
          <p14:tracePt t="116" x="2549525" y="2817813"/>
          <p14:tracePt t="120" x="2519363" y="2847975"/>
          <p14:tracePt t="129" x="2503488" y="2878138"/>
          <p14:tracePt t="136" x="2474913" y="2922588"/>
          <p14:tracePt t="146" x="2474913" y="2936875"/>
          <p14:tracePt t="155" x="2474913" y="2981325"/>
          <p14:tracePt t="161" x="2474913" y="2997200"/>
          <p14:tracePt t="173" x="2474913" y="3041650"/>
          <p14:tracePt t="175" x="2474913" y="3055938"/>
          <p14:tracePt t="186" x="2474913" y="3086100"/>
          <p14:tracePt t="195" x="2474913" y="3100388"/>
          <p14:tracePt t="203" x="2474913" y="3116263"/>
          <p14:tracePt t="212" x="2474913" y="3130550"/>
          <p14:tracePt t="215" x="2474913" y="3146425"/>
          <p14:tracePt t="232" x="2474913" y="3160713"/>
          <p14:tracePt t="338" x="2459038" y="3160713"/>
          <p14:tracePt t="348" x="2414588" y="3146425"/>
          <p14:tracePt t="352" x="2370138" y="3146425"/>
          <p14:tracePt t="361" x="2295525" y="3116263"/>
          <p14:tracePt t="369" x="2235200" y="3100388"/>
          <p14:tracePt t="377" x="2146300" y="3086100"/>
          <p14:tracePt t="387" x="2057400" y="3071813"/>
          <p14:tracePt t="394" x="1952625" y="3055938"/>
          <p14:tracePt t="403" x="1863725" y="3055938"/>
          <p14:tracePt t="407" x="1744663" y="3041650"/>
          <p14:tracePt t="419" x="1684338" y="3041650"/>
          <p14:tracePt t="428" x="1609725" y="3041650"/>
          <p14:tracePt t="433" x="1520825" y="3041650"/>
          <p14:tracePt t="443" x="1446213" y="3041650"/>
          <p14:tracePt t="448" x="1401763" y="3041650"/>
          <p14:tracePt t="458" x="1327150" y="3041650"/>
          <p14:tracePt t="464" x="1281113" y="3055938"/>
          <p14:tracePt t="474" x="1252538" y="3086100"/>
          <p14:tracePt t="483" x="1222375" y="3100388"/>
          <p14:tracePt t="487" x="1208088" y="3116263"/>
          <p14:tracePt t="498" x="1177925" y="3146425"/>
          <p14:tracePt t="503" x="1162050" y="3175000"/>
          <p14:tracePt t="513" x="1147763" y="3205163"/>
          <p14:tracePt t="524" x="1133475" y="3235325"/>
          <p14:tracePt t="529" x="1133475" y="3249613"/>
          <p14:tracePt t="540" x="1103313" y="3279775"/>
          <p14:tracePt t="544" x="1087438" y="3324225"/>
          <p14:tracePt t="553" x="1087438" y="3368675"/>
          <p14:tracePt t="559" x="1042988" y="3414713"/>
          <p14:tracePt t="569" x="1028700" y="3533775"/>
          <p14:tracePt t="580" x="1028700" y="3578225"/>
          <p14:tracePt t="585" x="1028700" y="3622675"/>
          <p14:tracePt t="593" x="1028700" y="3636963"/>
          <p14:tracePt t="599" x="1028700" y="3683000"/>
          <p14:tracePt t="619" x="1042988" y="3757613"/>
          <p14:tracePt t="627" x="1058863" y="3786188"/>
          <p14:tracePt t="636" x="1087438" y="3832225"/>
          <p14:tracePt t="639" x="1103313" y="3860800"/>
          <p14:tracePt t="649" x="1133475" y="3890963"/>
          <p14:tracePt t="656" x="1133475" y="3935413"/>
          <p14:tracePt t="666" x="1162050" y="3965575"/>
          <p14:tracePt t="676" x="1192213" y="3995738"/>
          <p14:tracePt t="680" x="1208088" y="4025900"/>
          <p14:tracePt t="689" x="1222375" y="4040188"/>
          <p14:tracePt t="696" x="1252538" y="4070350"/>
          <p14:tracePt t="706" x="1281113" y="4100513"/>
          <p14:tracePt t="716" x="1296988" y="4129088"/>
          <p14:tracePt t="720" x="1327150" y="4144963"/>
          <p14:tracePt t="729" x="1341438" y="4144963"/>
          <p14:tracePt t="736" x="1341438" y="4159250"/>
          <p14:tracePt t="746" x="1355725" y="4159250"/>
          <p14:tracePt t="753" x="1371600" y="4175125"/>
          <p14:tracePt t="852" x="1385888" y="4175125"/>
          <p14:tracePt t="857" x="1385888" y="4189413"/>
          <p14:tracePt t="871" x="1385888" y="4203700"/>
          <p14:tracePt t="888" x="1385888" y="4219575"/>
          <p14:tracePt t="911" x="1385888" y="4233863"/>
          <p14:tracePt t="938" x="1385888" y="4264025"/>
          <p14:tracePt t="953" x="1385888" y="4278313"/>
          <p14:tracePt t="961" x="1385888" y="4294188"/>
          <p14:tracePt t="978" x="1385888" y="4308475"/>
          <p14:tracePt t="994" x="1385888" y="4322763"/>
          <p14:tracePt t="1003" x="1385888" y="4338638"/>
          <p14:tracePt t="1018" x="1385888" y="4352925"/>
          <p14:tracePt t="1036" x="1385888" y="4368800"/>
          <p14:tracePt t="1043" x="1385888" y="4383088"/>
          <p14:tracePt t="1047" x="1385888" y="4397375"/>
          <p14:tracePt t="1057" x="1371600" y="4413250"/>
          <p14:tracePt t="1063" x="1371600" y="4427538"/>
          <p14:tracePt t="1084" x="1371600" y="4443413"/>
          <p14:tracePt t="1090" x="1371600" y="4457700"/>
          <p14:tracePt t="1100" x="1371600" y="4487863"/>
          <p14:tracePt t="1103" x="1371600" y="4502150"/>
          <p14:tracePt t="1119" x="1371600" y="4518025"/>
          <p14:tracePt t="1226" x="1371600" y="4532313"/>
          <p14:tracePt t="1250" x="1371600" y="4562475"/>
          <p14:tracePt t="1275" x="1371600" y="4576763"/>
          <p14:tracePt t="1280" x="1385888" y="4576763"/>
          <p14:tracePt t="1289" x="1385888" y="4592638"/>
          <p14:tracePt t="1306" x="1385888" y="4606925"/>
          <p14:tracePt t="1312" x="1401763" y="4621213"/>
          <p14:tracePt t="1346" x="1401763" y="4637088"/>
          <p14:tracePt t="1352" x="1401763" y="4651375"/>
          <p14:tracePt t="1371" x="1401763" y="4665663"/>
          <p14:tracePt t="1385" x="1416050" y="4695825"/>
          <p14:tracePt t="1391" x="1430338" y="4711700"/>
          <p14:tracePt t="1406" x="1430338" y="4725988"/>
          <p14:tracePt t="1416" x="1446213" y="4725988"/>
          <p14:tracePt t="1427" x="1446213" y="4740275"/>
          <p14:tracePt t="1432" x="1460500" y="4756150"/>
          <p14:tracePt t="1442" x="1460500" y="4770438"/>
          <p14:tracePt t="1448" x="1460500" y="4786313"/>
          <p14:tracePt t="1458" x="1476375" y="4800600"/>
          <p14:tracePt t="1469" x="1476375" y="4814888"/>
          <p14:tracePt t="1471" x="1476375" y="4830763"/>
          <p14:tracePt t="1482" x="1476375" y="4845050"/>
          <p14:tracePt t="1488" x="1490663" y="4860925"/>
          <p14:tracePt t="1498" x="1490663" y="4875213"/>
          <p14:tracePt t="1509" x="1490663" y="4889500"/>
          <p14:tracePt t="1511" x="1490663" y="4919663"/>
          <p14:tracePt t="1521" x="1504950" y="4949825"/>
          <p14:tracePt t="1527" x="1520825" y="4979988"/>
          <p14:tracePt t="1537" x="1535113" y="5008563"/>
          <p14:tracePt t="1543" x="1535113" y="5038725"/>
          <p14:tracePt t="1553" x="1565275" y="5068888"/>
          <p14:tracePt t="1563" x="1579563" y="5099050"/>
          <p14:tracePt t="1569" x="1595438" y="5113338"/>
          <p14:tracePt t="1585" x="1624013" y="5157788"/>
          <p14:tracePt t="1593" x="1639888" y="5173663"/>
          <p14:tracePt t="1603" x="1654175" y="5187950"/>
          <p14:tracePt t="1609" x="1670050" y="5187950"/>
          <p14:tracePt t="1625" x="1698625" y="5187950"/>
          <p14:tracePt t="1635" x="1728788" y="5187950"/>
          <p14:tracePt t="1641" x="1758950" y="5187950"/>
          <p14:tracePt t="1649" x="1789113" y="5187950"/>
          <p14:tracePt t="1666" x="1847850" y="5187950"/>
          <p14:tracePt t="1673" x="1878013" y="5187950"/>
          <p14:tracePt t="1682" x="1922463" y="5187950"/>
          <p14:tracePt t="1692" x="1966913" y="5187950"/>
          <p14:tracePt t="1695" x="1997075" y="5187950"/>
          <p14:tracePt t="1705" x="2057400" y="5187950"/>
          <p14:tracePt t="1714" x="2116138" y="5187950"/>
          <p14:tracePt t="1719" x="2132013" y="5187950"/>
          <p14:tracePt t="1730" x="2146300" y="5187950"/>
          <p14:tracePt t="1734" x="2160588" y="5187950"/>
          <p14:tracePt t="1744" x="2176463" y="5187950"/>
          <p14:tracePt t="1753" x="2190750" y="5187950"/>
          <p14:tracePt t="1761" x="2220913" y="5187950"/>
          <p14:tracePt t="1769" x="2235200" y="5187950"/>
          <p14:tracePt t="1776" x="2281238" y="5187950"/>
          <p14:tracePt t="1786" x="2295525" y="5187950"/>
          <p14:tracePt t="1796" x="2339975" y="5173663"/>
          <p14:tracePt t="1799" x="2370138" y="5173663"/>
          <p14:tracePt t="1810" x="2400300" y="5173663"/>
          <p14:tracePt t="1816" x="2428875" y="5173663"/>
          <p14:tracePt t="1825" x="2444750" y="5173663"/>
          <p14:tracePt t="1836" x="2444750" y="5157788"/>
          <p14:tracePt t="1839" x="2459038" y="5157788"/>
          <p14:tracePt t="1896" x="2459038" y="5143500"/>
          <p14:tracePt t="1905" x="2459038" y="5129213"/>
          <p14:tracePt t="1924" x="2474913" y="5113338"/>
          <p14:tracePt t="1931" x="2474913" y="5099050"/>
          <p14:tracePt t="1936" x="2503488" y="5068888"/>
          <p14:tracePt t="1945" x="2503488" y="5054600"/>
          <p14:tracePt t="1952" x="2503488" y="5038725"/>
          <p14:tracePt t="1961" x="2519363" y="5008563"/>
          <p14:tracePt t="1965" x="2519363" y="4994275"/>
          <p14:tracePt t="1976" x="2533650" y="4994275"/>
          <p14:tracePt t="1986" x="2533650" y="4979988"/>
          <p14:tracePt t="1992" x="2549525" y="4964113"/>
          <p14:tracePt t="2002" x="2578100" y="4919663"/>
          <p14:tracePt t="2007" x="2652713" y="4875213"/>
          <p14:tracePt t="2019" x="2727325" y="4830763"/>
          <p14:tracePt t="2028" x="2801938" y="4800600"/>
          <p14:tracePt t="2031" x="2892425" y="4786313"/>
          <p14:tracePt t="2042" x="3011488" y="4756150"/>
          <p14:tracePt t="2048" x="3114675" y="4725988"/>
          <p14:tracePt t="2059" x="3235325" y="4681538"/>
          <p14:tracePt t="2070" x="3354388" y="4651375"/>
          <p14:tracePt t="2071" x="3487738" y="4592638"/>
          <p14:tracePt t="2082" x="3562350" y="4562475"/>
          <p14:tracePt t="2087" x="3681413" y="4502150"/>
          <p14:tracePt t="2098" x="3741738" y="4457700"/>
          <p14:tracePt t="2102" x="3844925" y="4413250"/>
          <p14:tracePt t="2111" x="3919538" y="4368800"/>
          <p14:tracePt t="2125" x="3994150" y="4308475"/>
          <p14:tracePt t="2127" x="4040188" y="4278313"/>
          <p14:tracePt t="2137" x="4114800" y="4233863"/>
          <p14:tracePt t="2143" x="4187825" y="4175125"/>
          <p14:tracePt t="2153" x="4262438" y="4114800"/>
          <p14:tracePt t="2164" x="4337050" y="4040188"/>
          <p14:tracePt t="2169" x="4383088" y="3979863"/>
          <p14:tracePt t="2177" x="4441825" y="3906838"/>
          <p14:tracePt t="2184" x="4486275" y="3846513"/>
          <p14:tracePt t="2193" x="4502150" y="3771900"/>
          <p14:tracePt t="2197" x="4516438" y="3727450"/>
          <p14:tracePt t="2208" x="4530725" y="3667125"/>
          <p14:tracePt t="2219" x="4530725" y="3608388"/>
          <p14:tracePt t="2224" x="4530725" y="3533775"/>
          <p14:tracePt t="2235" x="4530725" y="3459163"/>
          <p14:tracePt t="2239" x="4530725" y="3340100"/>
          <p14:tracePt t="2250" x="4546600" y="3205163"/>
          <p14:tracePt t="2261" x="4546600" y="3160713"/>
          <p14:tracePt t="2263" x="4560888" y="3130550"/>
          <p14:tracePt t="2274" x="4560888" y="3086100"/>
          <p14:tracePt t="2280" x="4560888" y="3011488"/>
          <p14:tracePt t="2289" x="4546600" y="2951163"/>
          <p14:tracePt t="2300" x="4546600" y="2906713"/>
          <p14:tracePt t="2303" x="4516438" y="2878138"/>
          <p14:tracePt t="2313" x="4471988" y="2832100"/>
          <p14:tracePt t="2320" x="4397375" y="2787650"/>
          <p14:tracePt t="2330" x="4292600" y="2728913"/>
          <p14:tracePt t="2333" x="4173538" y="2682875"/>
          <p14:tracePt t="2343" x="3994150" y="2638425"/>
          <p14:tracePt t="2357" x="3860800" y="2593975"/>
          <p14:tracePt t="2359" x="3697288" y="2579688"/>
          <p14:tracePt t="2369" x="3592513" y="2579688"/>
          <p14:tracePt t="2376" x="3443288" y="2579688"/>
          <p14:tracePt t="2386" x="3324225" y="2579688"/>
          <p14:tracePt t="2395" x="3189288" y="2579688"/>
          <p14:tracePt t="2400" x="3055938" y="2608263"/>
          <p14:tracePt t="2410" x="2951163" y="2608263"/>
          <p14:tracePt t="2416" x="2876550" y="2638425"/>
          <p14:tracePt t="2426" x="2713038" y="2682875"/>
          <p14:tracePt t="2430" x="2638425" y="2743200"/>
          <p14:tracePt t="2441" x="2578100" y="2773363"/>
          <p14:tracePt t="2450" x="2533650" y="2817813"/>
          <p14:tracePt t="2456" x="2503488" y="2847975"/>
          <p14:tracePt t="2466" x="2459038" y="2906713"/>
          <p14:tracePt t="2473" x="2400300" y="2951163"/>
          <p14:tracePt t="2482" x="2355850" y="3025775"/>
          <p14:tracePt t="2492" x="2309813" y="3071813"/>
          <p14:tracePt t="2495" x="2265363" y="3130550"/>
          <p14:tracePt t="2507" x="2235200" y="3190875"/>
          <p14:tracePt t="2511" x="2206625" y="3205163"/>
          <p14:tracePt t="2522" x="2176463" y="3265488"/>
          <p14:tracePt t="2526" x="2160588" y="3294063"/>
          <p14:tracePt t="2537" x="2132013" y="3324225"/>
          <p14:tracePt t="2546" x="2116138" y="3368675"/>
          <p14:tracePt t="2554" x="2116138" y="3384550"/>
          <p14:tracePt t="2561" x="2116138" y="3414713"/>
          <p14:tracePt t="2566" x="2116138" y="3443288"/>
          <p14:tracePt t="2578" x="2116138" y="3459163"/>
          <p14:tracePt t="2587" x="2132013" y="3473450"/>
          <p14:tracePt t="2593" x="2160588" y="3489325"/>
          <p14:tracePt t="2602" x="2206625" y="3503613"/>
          <p14:tracePt t="2607" x="2265363" y="3533775"/>
          <p14:tracePt t="2619" x="2355850" y="3548063"/>
          <p14:tracePt t="2628" x="2400300" y="3563938"/>
          <p14:tracePt t="2632" x="2459038" y="3563938"/>
          <p14:tracePt t="2642" x="2549525" y="3578225"/>
          <p14:tracePt t="2647" x="2638425" y="3578225"/>
          <p14:tracePt t="2658" x="2727325" y="3578225"/>
          <p14:tracePt t="2661" x="2817813" y="3578225"/>
          <p14:tracePt t="2672" x="2892425" y="3548063"/>
          <p14:tracePt t="2682" x="2921000" y="3533775"/>
          <p14:tracePt t="2687" x="2981325" y="3503613"/>
          <p14:tracePt t="2697" x="2995613" y="3473450"/>
          <p14:tracePt t="2703" x="2995613" y="3414713"/>
          <p14:tracePt t="2713" x="2995613" y="3354388"/>
          <p14:tracePt t="2724" x="2967038" y="3279775"/>
          <p14:tracePt t="2727" x="2921000" y="3221038"/>
          <p14:tracePt t="2737" x="2832100" y="3160713"/>
          <p14:tracePt t="2743" x="2757488" y="3116263"/>
          <p14:tracePt t="2753" x="2608263" y="3055938"/>
          <p14:tracePt t="2757" x="2474913" y="3025775"/>
          <p14:tracePt t="2770" x="2339975" y="3011488"/>
          <p14:tracePt t="2777" x="2206625" y="2981325"/>
          <p14:tracePt t="2783" x="2071688" y="2967038"/>
          <p14:tracePt t="2794" x="1892300" y="2967038"/>
          <p14:tracePt t="2797" x="1773238" y="2967038"/>
          <p14:tracePt t="2819" x="1624013" y="2981325"/>
          <p14:tracePt t="2820" x="1504950" y="3011488"/>
          <p14:tracePt t="2823" x="1341438" y="3055938"/>
          <p14:tracePt t="2834" x="1252538" y="3100388"/>
          <p14:tracePt t="2840" x="1177925" y="3146425"/>
          <p14:tracePt t="2850" x="1103313" y="3190875"/>
          <p14:tracePt t="2859" x="1042988" y="3249613"/>
          <p14:tracePt t="2864" x="1028700" y="3294063"/>
          <p14:tracePt t="2874" x="968375" y="3354388"/>
          <p14:tracePt t="2880" x="968375" y="3398838"/>
          <p14:tracePt t="2891" x="939800" y="3473450"/>
          <p14:tracePt t="2893" x="939800" y="3517900"/>
          <p14:tracePt t="2903" x="939800" y="3563938"/>
          <p14:tracePt t="2914" x="939800" y="3592513"/>
          <p14:tracePt t="2921" x="939800" y="3636963"/>
          <p14:tracePt t="2930" x="968375" y="3667125"/>
          <p14:tracePt t="2935" x="998538" y="3711575"/>
          <p14:tracePt t="2945" x="1028700" y="3741738"/>
          <p14:tracePt t="2956" x="1073150" y="3771900"/>
          <p14:tracePt t="2961" x="1133475" y="3816350"/>
          <p14:tracePt t="2969" x="1177925" y="3846513"/>
          <p14:tracePt t="2975" x="1236663" y="3890963"/>
          <p14:tracePt t="2986" x="1311275" y="3906838"/>
          <p14:tracePt t="2995" x="1385888" y="3935413"/>
          <p14:tracePt t="3000" x="1416050" y="3935413"/>
          <p14:tracePt t="3009" x="1460500" y="3935413"/>
          <p14:tracePt t="3015" x="1535113" y="3935413"/>
          <p14:tracePt t="3026" x="1595438" y="3935413"/>
          <p14:tracePt t="3029" x="1639888" y="3890963"/>
          <p14:tracePt t="3042" x="1670050" y="3860800"/>
          <p14:tracePt t="3053" x="1698625" y="3816350"/>
          <p14:tracePt t="3055" x="1714500" y="3786188"/>
          <p14:tracePt t="3066" x="1728788" y="3741738"/>
          <p14:tracePt t="3072" x="1758950" y="3697288"/>
          <p14:tracePt t="3082" x="1758950" y="3622675"/>
          <p14:tracePt t="3086" x="1758950" y="3578225"/>
          <p14:tracePt t="3095" x="1758950" y="3503613"/>
          <p14:tracePt t="3107" x="1758950" y="3443288"/>
          <p14:tracePt t="3112" x="1758950" y="3398838"/>
          <p14:tracePt t="3121" x="1758950" y="3324225"/>
          <p14:tracePt t="3126" x="1744663" y="3279775"/>
          <p14:tracePt t="3136" x="1714500" y="3249613"/>
          <p14:tracePt t="3145" x="1684338" y="3221038"/>
          <p14:tracePt t="3153" x="1654175" y="3205163"/>
          <p14:tracePt t="3162" x="1595438" y="3190875"/>
          <p14:tracePt t="3169" x="1504950" y="3175000"/>
          <p14:tracePt t="3177" x="1446213" y="3160713"/>
          <p14:tracePt t="3181" x="1327150" y="3160713"/>
          <p14:tracePt t="3194" x="1236663" y="3160713"/>
          <p14:tracePt t="3202" x="998538" y="3221038"/>
          <p14:tracePt t="3209" x="893763" y="3265488"/>
          <p14:tracePt t="3219" x="804863" y="3340100"/>
          <p14:tracePt t="3223" x="760413" y="3384550"/>
          <p14:tracePt t="3232" x="730250" y="3459163"/>
          <p14:tracePt t="3243" x="730250" y="3533775"/>
          <p14:tracePt t="3248" x="730250" y="3592513"/>
          <p14:tracePt t="3258" x="760413" y="3667125"/>
          <p14:tracePt t="3261" x="804863" y="3741738"/>
          <p14:tracePt t="3275" x="909638" y="3846513"/>
          <p14:tracePt t="3284" x="1012825" y="3921125"/>
          <p14:tracePt t="3287" x="1133475" y="4010025"/>
          <p14:tracePt t="3298" x="1252538" y="4070350"/>
          <p14:tracePt t="3303" x="1371600" y="4114800"/>
          <p14:tracePt t="3314" x="1476375" y="4159250"/>
          <p14:tracePt t="3319" x="1595438" y="4175125"/>
          <p14:tracePt t="3328" x="1698625" y="4189413"/>
          <p14:tracePt t="3337" x="1819275" y="4189413"/>
          <p14:tracePt t="3344" x="1908175" y="4189413"/>
          <p14:tracePt t="3353" x="1997075" y="4189413"/>
          <p14:tracePt t="3359" x="2041525" y="4175125"/>
          <p14:tracePt t="3369" x="2101850" y="4144963"/>
          <p14:tracePt t="3378" x="2146300" y="4084638"/>
          <p14:tracePt t="3383" x="2206625" y="3995738"/>
          <p14:tracePt t="3394" x="2206625" y="3921125"/>
          <p14:tracePt t="3399" x="2220913" y="3860800"/>
          <p14:tracePt t="3410" x="2220913" y="3802063"/>
          <p14:tracePt t="3419" x="2220913" y="3757613"/>
          <p14:tracePt t="3424" x="2206625" y="3683000"/>
          <p14:tracePt t="3434" x="2190750" y="3636963"/>
          <p14:tracePt t="3440" x="2160588" y="3592513"/>
          <p14:tracePt t="3449" x="2132013" y="3548063"/>
          <p14:tracePt t="3453" x="2087563" y="3533775"/>
          <p14:tracePt t="3463" x="2057400" y="3517900"/>
          <p14:tracePt t="3473" x="2027238" y="3517900"/>
          <p14:tracePt t="3480" x="1982788" y="3517900"/>
          <p14:tracePt t="3490" x="1952625" y="3517900"/>
          <p14:tracePt t="3493" x="1908175" y="3517900"/>
          <p14:tracePt t="3506" x="1863725" y="3517900"/>
          <p14:tracePt t="3516" x="1819275" y="3548063"/>
          <p14:tracePt t="3520" x="1803400" y="3563938"/>
          <p14:tracePt t="3529" x="1758950" y="3592513"/>
          <p14:tracePt t="3536" x="1744663" y="3608388"/>
          <p14:tracePt t="3546" x="1728788" y="3622675"/>
          <p14:tracePt t="3549" x="1728788" y="3636963"/>
          <p14:tracePt t="3569" x="1728788" y="3652838"/>
          <p14:tracePt t="3655" x="1744663" y="3652838"/>
          <p14:tracePt t="3665" x="1758950" y="3652838"/>
          <p14:tracePt t="3672" x="1773238" y="3652838"/>
          <p14:tracePt t="3682" x="1803400" y="3652838"/>
          <p14:tracePt t="3685" x="1833563" y="3652838"/>
          <p14:tracePt t="3696" x="1847850" y="3652838"/>
          <p14:tracePt t="3705" x="1878013" y="3652838"/>
          <p14:tracePt t="3712" x="1892300" y="3652838"/>
          <p14:tracePt t="3723" x="1922463" y="3652838"/>
          <p14:tracePt t="3725" x="1952625" y="3652838"/>
          <p14:tracePt t="3737" x="1982788" y="3652838"/>
          <p14:tracePt t="3744" x="2012950" y="3652838"/>
          <p14:tracePt t="3753" x="2071688" y="3652838"/>
          <p14:tracePt t="3762" x="2101850" y="3652838"/>
          <p14:tracePt t="3769" x="2146300" y="3652838"/>
          <p14:tracePt t="3778" x="2176463" y="3652838"/>
          <p14:tracePt t="3782" x="2220913" y="3652838"/>
          <p14:tracePt t="3792" x="2251075" y="3652838"/>
          <p14:tracePt t="3802" x="2309813" y="3652838"/>
          <p14:tracePt t="3808" x="2339975" y="3652838"/>
          <p14:tracePt t="3819" x="2400300" y="3636963"/>
          <p14:tracePt t="3821" x="2444750" y="3636963"/>
          <p14:tracePt t="3831" x="2503488" y="3622675"/>
          <p14:tracePt t="3842" x="2563813" y="3608388"/>
          <p14:tracePt t="3847" x="2593975" y="3592513"/>
          <p14:tracePt t="3858" x="2652713" y="3578225"/>
          <p14:tracePt t="3863" x="2682875" y="3563938"/>
          <p14:tracePt t="3875" x="2713038" y="3563938"/>
          <p14:tracePt t="3877" x="2727325" y="3548063"/>
          <p14:tracePt t="3887" x="2757488" y="3517900"/>
          <p14:tracePt t="3897" x="2787650" y="3517900"/>
          <p14:tracePt t="3903" x="2801938" y="3503613"/>
          <p14:tracePt t="3913" x="2832100" y="3489325"/>
          <p14:tracePt t="3919" x="2862263" y="3473450"/>
          <p14:tracePt t="3928" x="2876550" y="3443288"/>
          <p14:tracePt t="3938" x="2892425" y="3429000"/>
          <p14:tracePt t="3944" x="2921000" y="3414713"/>
          <p14:tracePt t="3969" x="2936875" y="3398838"/>
          <p14:tracePt t="3975" x="2936875" y="3384550"/>
          <p14:tracePt t="3984" x="2951163" y="3384550"/>
          <p14:tracePt t="4000" x="2951163" y="3368675"/>
          <p14:tracePt t="4010" x="2967038" y="3354388"/>
          <p14:tracePt t="4026" x="2981325" y="3354388"/>
          <p14:tracePt t="4030" x="2981325" y="3340100"/>
          <p14:tracePt t="4106" x="3011488" y="3340100"/>
          <p14:tracePt t="4112" x="3070225" y="3354388"/>
          <p14:tracePt t="4121" x="3100388" y="3354388"/>
          <p14:tracePt t="4126" x="3144838" y="3368675"/>
          <p14:tracePt t="4135" x="3189288" y="3384550"/>
          <p14:tracePt t="4145" x="3235325" y="3384550"/>
          <p14:tracePt t="4152" x="3263900" y="3398838"/>
          <p14:tracePt t="4161" x="3294063" y="3398838"/>
          <p14:tracePt t="4166" x="3308350" y="3398838"/>
          <p14:tracePt t="4176" x="3324225" y="3398838"/>
          <p14:tracePt t="4242" x="3338513" y="3398838"/>
          <p14:tracePt t="4247" x="3413125" y="3429000"/>
          <p14:tracePt t="4259" x="3473450" y="3429000"/>
          <p14:tracePt t="4262" x="3592513" y="3429000"/>
          <p14:tracePt t="4271" x="3651250" y="3459163"/>
          <p14:tracePt t="4278" x="3756025" y="3473450"/>
          <p14:tracePt t="4287" x="3860800" y="3489325"/>
          <p14:tracePt t="4298" x="3949700" y="3489325"/>
          <p14:tracePt t="4302" x="3994150" y="3503613"/>
          <p14:tracePt t="4313" x="4024313" y="3503613"/>
          <p14:tracePt t="4320" x="4040188" y="3503613"/>
          <p14:tracePt t="4354" x="4054475" y="3517900"/>
          <p14:tracePt t="4369" x="4054475" y="3533775"/>
          <p14:tracePt t="4378" x="4068763" y="3533775"/>
          <p14:tracePt t="4393" x="4084638" y="3563938"/>
          <p14:tracePt t="4398" x="4098925" y="3563938"/>
          <p14:tracePt t="4408" x="4114800" y="3578225"/>
          <p14:tracePt t="4414" x="4129088" y="3578225"/>
          <p14:tracePt t="4424" x="4143375" y="3592513"/>
          <p14:tracePt t="4434" x="4159250" y="3608388"/>
          <p14:tracePt t="4440" x="4173538" y="3622675"/>
          <p14:tracePt t="4450" x="4248150" y="3667125"/>
          <p14:tracePt t="4453" x="4292600" y="3683000"/>
          <p14:tracePt t="4464" x="4322763" y="3697288"/>
          <p14:tracePt t="4474" x="4352925" y="3711575"/>
          <p14:tracePt t="4480" x="4383088" y="3711575"/>
          <p14:tracePt t="4492" x="4397375" y="3711575"/>
          <p14:tracePt t="4494" x="4411663" y="3711575"/>
          <p14:tracePt t="4503" x="4427538" y="3711575"/>
          <p14:tracePt t="4513" x="4441825" y="3711575"/>
          <p14:tracePt t="4530" x="4456113" y="3711575"/>
          <p14:tracePt t="4533" x="4471988" y="3711575"/>
          <p14:tracePt t="4545" x="4502150" y="3711575"/>
          <p14:tracePt t="4550" x="4546600" y="3697288"/>
          <p14:tracePt t="4559" x="4605338" y="3683000"/>
          <p14:tracePt t="4569" x="4665663" y="3652838"/>
          <p14:tracePt t="4576" x="4724400" y="3652838"/>
          <p14:tracePt t="4586" x="4799013" y="3608388"/>
          <p14:tracePt t="4589" x="4903788" y="3563938"/>
          <p14:tracePt t="4600" x="4964113" y="3533775"/>
          <p14:tracePt t="4610" x="5008563" y="3473450"/>
          <p14:tracePt t="4616" x="5022850" y="3459163"/>
          <p14:tracePt t="4626" x="5038725" y="3414713"/>
          <p14:tracePt t="4629" x="5053013" y="3398838"/>
          <p14:tracePt t="4640" x="5053013" y="3368675"/>
          <p14:tracePt t="4650" x="5053013" y="3340100"/>
          <p14:tracePt t="4656" x="5053013" y="3294063"/>
          <p14:tracePt t="4666" x="5053013" y="3279775"/>
          <p14:tracePt t="4672" x="5038725" y="3265488"/>
          <p14:tracePt t="4899" x="5053013" y="3265488"/>
          <p14:tracePt t="4903" x="5083175" y="3265488"/>
          <p14:tracePt t="4914" x="5113338" y="3265488"/>
          <p14:tracePt t="4920" x="5141913" y="3294063"/>
          <p14:tracePt t="4927" x="5216525" y="3340100"/>
          <p14:tracePt t="4938" x="5246688" y="3354388"/>
          <p14:tracePt t="4943" x="5276850" y="3368675"/>
          <p14:tracePt t="4953" x="5321300" y="3384550"/>
          <p14:tracePt t="4969" x="5335588" y="3384550"/>
          <p14:tracePt t="5016" x="5335588" y="3368675"/>
          <p14:tracePt t="5030" x="5335588" y="3354388"/>
          <p14:tracePt t="5096" x="5335588" y="3368675"/>
          <p14:tracePt t="5106" x="5335588" y="3384550"/>
          <p14:tracePt t="5109" x="5321300" y="3414713"/>
          <p14:tracePt t="5122" x="5307013" y="3429000"/>
          <p14:tracePt t="5125" x="5307013" y="3459163"/>
          <p14:tracePt t="5136" x="5276850" y="3503613"/>
          <p14:tracePt t="5145" x="5262563" y="3533775"/>
          <p14:tracePt t="5153" x="5232400" y="3578225"/>
          <p14:tracePt t="5161" x="5216525" y="3636963"/>
          <p14:tracePt t="5165" x="5202238" y="3683000"/>
          <p14:tracePt t="5177" x="5172075" y="3757613"/>
          <p14:tracePt t="5181" x="5157788" y="3802063"/>
          <p14:tracePt t="5192" x="5141913" y="3860800"/>
          <p14:tracePt t="5202" x="5127625" y="3890963"/>
          <p14:tracePt t="5205" x="5127625" y="3951288"/>
          <p14:tracePt t="5216" x="5127625" y="3979863"/>
          <p14:tracePt t="5222" x="5127625" y="4025900"/>
          <p14:tracePt t="5231" x="5127625" y="4040188"/>
          <p14:tracePt t="5243" x="5127625" y="4114800"/>
          <p14:tracePt t="5247" x="5127625" y="4129088"/>
          <p14:tracePt t="5262" x="5127625" y="4144963"/>
          <p14:tracePt t="5407" x="5141913" y="4144963"/>
          <p14:tracePt t="5415" x="5157788" y="4144963"/>
          <p14:tracePt t="5426" x="5172075" y="4144963"/>
          <p14:tracePt t="5429" x="5202238" y="4144963"/>
          <p14:tracePt t="5445" x="5216525" y="4144963"/>
          <p14:tracePt t="5456" x="5232400" y="4129088"/>
          <p14:tracePt t="5466" x="5246688" y="4114800"/>
          <p14:tracePt t="5481" x="5262563" y="4100513"/>
          <p14:tracePt t="5512" x="5262563" y="4084638"/>
          <p14:tracePt t="5582" x="5262563" y="4070350"/>
          <p14:tracePt t="5592" x="5262563" y="4054475"/>
          <p14:tracePt t="5619" x="5262563" y="4040188"/>
          <p14:tracePt t="5622" x="5246688" y="4040188"/>
          <p14:tracePt t="5632" x="5232400" y="4025900"/>
          <p14:tracePt t="5637" x="5216525" y="4025900"/>
          <p14:tracePt t="5648" x="5202238" y="4025900"/>
          <p14:tracePt t="5658" x="5187950" y="4010025"/>
          <p14:tracePt t="5662" x="5157788" y="4010025"/>
          <p14:tracePt t="5671" x="5127625" y="3995738"/>
          <p14:tracePt t="5677" x="5097463" y="3995738"/>
          <p14:tracePt t="5689" x="5083175" y="3995738"/>
          <p14:tracePt t="5697" x="5067300" y="3995738"/>
          <p14:tracePt t="5703" x="5038725" y="3995738"/>
          <p14:tracePt t="5719" x="5022850" y="3995738"/>
          <p14:tracePt t="5728" x="5008563" y="3995738"/>
          <p14:tracePt t="5734" x="4992688" y="3995738"/>
          <p14:tracePt t="5744" x="4978400" y="3995738"/>
          <p14:tracePt t="5754" x="4964113" y="3995738"/>
          <p14:tracePt t="5758" x="4948238" y="3995738"/>
          <p14:tracePt t="5769" x="4933950" y="3995738"/>
          <p14:tracePt t="5895" x="4933950" y="3979863"/>
          <p14:tracePt t="5909" x="4933950" y="3965575"/>
          <p14:tracePt t="5929" x="4948238" y="3965575"/>
          <p14:tracePt t="5936" x="4964113" y="3951288"/>
          <p14:tracePt t="5946" x="4978400" y="3921125"/>
          <p14:tracePt t="5949" x="4992688" y="3921125"/>
          <p14:tracePt t="5959" x="5022850" y="3890963"/>
          <p14:tracePt t="5966" x="5053013" y="3876675"/>
          <p14:tracePt t="5975" x="5083175" y="3846513"/>
          <p14:tracePt t="5986" x="5097463" y="3832225"/>
          <p14:tracePt t="5990" x="5141913" y="3816350"/>
          <p14:tracePt t="6000" x="5172075" y="3786188"/>
          <p14:tracePt t="6007" x="5216525" y="3771900"/>
          <p14:tracePt t="6016" x="5216525" y="3757613"/>
          <p14:tracePt t="6025" x="5232400" y="3757613"/>
          <p14:tracePt t="6030" x="5246688" y="3757613"/>
          <p14:tracePt t="6046" x="5246688" y="3741738"/>
          <p14:tracePt t="6056" x="5262563" y="3741738"/>
          <p14:tracePt t="6192" x="5262563" y="3727450"/>
          <p14:tracePt t="6198" x="5262563" y="3711575"/>
          <p14:tracePt t="6214" x="5246688" y="3697288"/>
          <p14:tracePt t="6236" x="5216525" y="3683000"/>
          <p14:tracePt t="6238" x="5202238" y="3667125"/>
          <p14:tracePt t="6248" x="5187950" y="3667125"/>
          <p14:tracePt t="6253" x="5172075" y="3652838"/>
          <p14:tracePt t="6266" x="5157788" y="3652838"/>
          <p14:tracePt t="6270" x="5141913" y="3636963"/>
          <p14:tracePt t="6286" x="5127625" y="3636963"/>
          <p14:tracePt t="6296" x="5127625" y="3622675"/>
          <p14:tracePt t="6352" x="5127625" y="3608388"/>
          <p14:tracePt t="6376" x="5113338" y="3592513"/>
          <p14:tracePt t="6382" x="5067300" y="3578225"/>
          <p14:tracePt t="6392" x="5038725" y="3563938"/>
          <p14:tracePt t="6398" x="4992688" y="3548063"/>
          <p14:tracePt t="6409" x="4933950" y="3533775"/>
          <p14:tracePt t="6419" x="4903788" y="3533775"/>
          <p14:tracePt t="6424" x="4829175" y="3533775"/>
          <p14:tracePt t="6429" x="4799013" y="3533775"/>
          <p14:tracePt t="6439" x="4740275" y="3533775"/>
          <p14:tracePt t="6450" x="4695825" y="3548063"/>
          <p14:tracePt t="6453" x="4635500" y="3578225"/>
          <p14:tracePt t="6464" x="4576763" y="3608388"/>
          <p14:tracePt t="6469" x="4530725" y="3636963"/>
          <p14:tracePt t="6480" x="4502150" y="3667125"/>
          <p14:tracePt t="6483" x="4441825" y="3697288"/>
          <p14:tracePt t="6493" x="4411663" y="3727450"/>
          <p14:tracePt t="6507" x="4367213" y="3757613"/>
          <p14:tracePt t="6509" x="4322763" y="3786188"/>
          <p14:tracePt t="6519" x="4308475" y="3816350"/>
          <p14:tracePt t="6525" x="4262438" y="3860800"/>
          <p14:tracePt t="6536" x="4217988" y="3890963"/>
          <p14:tracePt t="6541" x="4203700" y="3906838"/>
          <p14:tracePt t="6553" x="4187825" y="3921125"/>
          <p14:tracePt t="6562" x="4187825" y="3935413"/>
          <p14:tracePt t="6592" x="4187825" y="3951288"/>
          <p14:tracePt t="6613" x="4203700" y="3951288"/>
          <p14:tracePt t="6624" x="4233863" y="3951288"/>
          <p14:tracePt t="6634" x="4278313" y="3951288"/>
          <p14:tracePt t="6640" x="4352925" y="3951288"/>
          <p14:tracePt t="6645" x="4427538" y="3951288"/>
          <p14:tracePt t="6657" x="4486275" y="3951288"/>
          <p14:tracePt t="6666" x="4591050" y="3951288"/>
          <p14:tracePt t="6669" x="4635500" y="3935413"/>
          <p14:tracePt t="6680" x="4724400" y="3921125"/>
          <p14:tracePt t="6686" x="4740275" y="3906838"/>
          <p14:tracePt t="6696" x="4740275" y="3890963"/>
          <p14:tracePt t="6700" x="4740275" y="3860800"/>
          <p14:tracePt t="6710" x="4740275" y="3846513"/>
          <p14:tracePt t="6719" x="4740275" y="3816350"/>
          <p14:tracePt t="6725" x="4724400" y="3802063"/>
          <p14:tracePt t="6736" x="4710113" y="3771900"/>
          <p14:tracePt t="6742" x="4679950" y="3727450"/>
          <p14:tracePt t="6753" x="4665663" y="3697288"/>
          <p14:tracePt t="6761" x="4635500" y="3667125"/>
          <p14:tracePt t="6766" x="4621213" y="3636963"/>
          <p14:tracePt t="6776" x="4621213" y="3622675"/>
          <p14:tracePt t="6782" x="4605338" y="3608388"/>
          <p14:tracePt t="6792" x="4591050" y="3592513"/>
          <p14:tracePt t="6858" x="4576763" y="3592513"/>
          <p14:tracePt t="6874" x="4560888" y="3608388"/>
          <p14:tracePt t="6877" x="4560888" y="3622675"/>
          <p14:tracePt t="6888" x="4546600" y="3636963"/>
          <p14:tracePt t="6899" x="4530725" y="3652838"/>
          <p14:tracePt t="6902" x="4530725" y="3683000"/>
          <p14:tracePt t="6912" x="4530725" y="3697288"/>
          <p14:tracePt t="6920" x="4530725" y="3711575"/>
          <p14:tracePt t="6932" x="4530725" y="3741738"/>
          <p14:tracePt t="6952" x="4530725" y="3757613"/>
          <p14:tracePt t="6969" x="4576763" y="3757613"/>
          <p14:tracePt t="6973" x="4621213" y="3757613"/>
          <p14:tracePt t="6986" x="4679950" y="3757613"/>
          <p14:tracePt t="6994" x="4724400" y="3741738"/>
          <p14:tracePt t="6998" x="4829175" y="3683000"/>
          <p14:tracePt t="7008" x="4919663" y="3652838"/>
          <p14:tracePt t="7014" x="4978400" y="3622675"/>
          <p14:tracePt t="7025" x="5038725" y="3592513"/>
          <p14:tracePt t="7034" x="5083175" y="3563938"/>
          <p14:tracePt t="7040" x="5127625" y="3563938"/>
          <p14:tracePt t="7049" x="5157788" y="3548063"/>
          <p14:tracePt t="7063" x="5157788" y="3533775"/>
          <p14:tracePt t="7276" x="5157788" y="3548063"/>
          <p14:tracePt t="7286" x="5141913" y="3548063"/>
          <p14:tracePt t="7398" x="5157788" y="3533775"/>
          <p14:tracePt t="7408" x="5187950" y="3517900"/>
          <p14:tracePt t="7411" x="5216525" y="3517900"/>
          <p14:tracePt t="7425" x="5232400" y="3517900"/>
          <p14:tracePt t="7433" x="5246688" y="3503613"/>
          <p14:tracePt t="7437" x="5291138" y="3503613"/>
          <p14:tracePt t="7448" x="5351463" y="3503613"/>
          <p14:tracePt t="7453" x="5365750" y="3503613"/>
          <p14:tracePt t="7464" x="5456238" y="3517900"/>
          <p14:tracePt t="7493" x="5456238" y="3533775"/>
          <p14:tracePt t="7503" x="5456238" y="3548063"/>
          <p14:tracePt t="7507" x="5426075" y="3563938"/>
          <p14:tracePt t="7520" x="5410200" y="3563938"/>
          <p14:tracePt t="7527" x="5381625" y="3592513"/>
          <p14:tracePt t="7534" x="5351463" y="3608388"/>
          <p14:tracePt t="7543" x="5321300" y="3608388"/>
          <p14:tracePt t="7550" x="5291138" y="3622675"/>
          <p14:tracePt t="7569" x="5262563" y="3622675"/>
          <p14:tracePt t="7571" x="5232400" y="3622675"/>
          <p14:tracePt t="7577" x="5202238" y="3622675"/>
          <p14:tracePt t="7582" x="5157788" y="3636963"/>
          <p14:tracePt t="7592" x="5127625" y="3636963"/>
          <p14:tracePt t="7598" x="5083175" y="3667125"/>
          <p14:tracePt t="7608" x="5067300" y="3667125"/>
          <p14:tracePt t="7612" x="5008563" y="3683000"/>
          <p14:tracePt t="7621" x="4992688" y="3697288"/>
          <p14:tracePt t="7631" x="4948238" y="3727450"/>
          <p14:tracePt t="7639" x="4933950" y="3741738"/>
          <p14:tracePt t="7648" x="4903788" y="3757613"/>
          <p14:tracePt t="7653" x="4889500" y="3802063"/>
          <p14:tracePt t="7663" x="4889500" y="3816350"/>
          <p14:tracePt t="7669" x="4889500" y="3846513"/>
          <p14:tracePt t="7678" x="4889500" y="3860800"/>
          <p14:tracePt t="7687" x="4889500" y="3876675"/>
          <p14:tracePt t="7693" x="4889500" y="3890963"/>
          <p14:tracePt t="7708" x="4889500" y="3906838"/>
          <p14:tracePt t="7720" x="4903788" y="3906838"/>
          <p14:tracePt t="7727" x="4919663" y="3906838"/>
          <p14:tracePt t="7734" x="4948238" y="3906838"/>
          <p14:tracePt t="7744" x="4978400" y="3906838"/>
          <p14:tracePt t="7747" x="5008563" y="3906838"/>
          <p14:tracePt t="7758" x="5053013" y="3906838"/>
          <p14:tracePt t="7764" x="5097463" y="3906838"/>
          <p14:tracePt t="7776" x="5113338" y="3906838"/>
          <p14:tracePt t="7780" x="5141913" y="3906838"/>
          <p14:tracePt t="7791" x="5187950" y="3906838"/>
          <p14:tracePt t="7800" x="5202238" y="3906838"/>
          <p14:tracePt t="7806" x="5216525" y="3906838"/>
          <p14:tracePt t="7816" x="5232400" y="3906838"/>
          <p14:tracePt t="7953" x="5216525" y="3906838"/>
          <p14:tracePt t="7955" x="5187950" y="3906838"/>
          <p14:tracePt t="7966" x="5157788" y="3906838"/>
          <p14:tracePt t="7975" x="5127625" y="3906838"/>
          <p14:tracePt t="7981" x="5083175" y="3921125"/>
          <p14:tracePt t="7992" x="5053013" y="3921125"/>
          <p14:tracePt t="7998" x="5022850" y="3921125"/>
          <p14:tracePt t="8008" x="4978400" y="3921125"/>
          <p14:tracePt t="8011" x="4964113" y="3921125"/>
          <p14:tracePt t="8021" x="4948238" y="3921125"/>
          <p14:tracePt t="8143" x="4933950" y="3906838"/>
          <p14:tracePt t="8158" x="4933950" y="3890963"/>
          <p14:tracePt t="8169" x="4919663" y="3876675"/>
          <p14:tracePt t="8173" x="4919663" y="3860800"/>
          <p14:tracePt t="8183" x="4919663" y="3846513"/>
          <p14:tracePt t="8198" x="4919663" y="3832225"/>
          <p14:tracePt t="8208" x="4919663" y="3816350"/>
          <p14:tracePt t="8213" x="4919663" y="3802063"/>
          <p14:tracePt t="8224" x="4919663" y="3786188"/>
          <p14:tracePt t="8239" x="4919663" y="3771900"/>
          <p14:tracePt t="8249" x="4919663" y="3757613"/>
          <p14:tracePt t="8360" x="4919663" y="3741738"/>
          <p14:tracePt t="8663" x="4903788" y="3741738"/>
          <p14:tracePt t="8678" x="4903788" y="3757613"/>
          <p14:tracePt t="8708" x="4903788" y="3771900"/>
          <p14:tracePt t="8784" x="4903788" y="3786188"/>
          <p14:tracePt t="8787" x="4903788" y="3802063"/>
          <p14:tracePt t="8803" x="4903788" y="3816350"/>
          <p14:tracePt t="8814" x="4919663" y="3832225"/>
          <p14:tracePt t="8824" x="4933950" y="3832225"/>
          <p14:tracePt t="8830" x="4948238" y="3846513"/>
          <p14:tracePt t="8840" x="4964113" y="3860800"/>
          <p14:tracePt t="8843" x="4978400" y="3876675"/>
          <p14:tracePt t="8853" x="5022850" y="3906838"/>
          <p14:tracePt t="8863" x="5053013" y="3921125"/>
          <p14:tracePt t="8869" x="5067300" y="3935413"/>
          <p14:tracePt t="8880" x="5141913" y="3995738"/>
          <p14:tracePt t="8884" x="5172075" y="3995738"/>
          <p14:tracePt t="8894" x="5202238" y="4010025"/>
          <p14:tracePt t="8903" x="5216525" y="4010025"/>
          <p14:tracePt t="8912" x="5232400" y="4025900"/>
          <p14:tracePt t="9013" x="5202238" y="4025900"/>
          <p14:tracePt t="9023" x="5187950" y="4025900"/>
          <p14:tracePt t="9027" x="5141913" y="4025900"/>
          <p14:tracePt t="9037" x="5127625" y="4025900"/>
          <p14:tracePt t="9048" x="5097463" y="4025900"/>
          <p14:tracePt t="9053" x="5067300" y="4025900"/>
          <p14:tracePt t="9064" x="5022850" y="4025900"/>
          <p14:tracePt t="9069" x="5008563" y="4025900"/>
          <p14:tracePt t="9078" x="4978400" y="4025900"/>
          <p14:tracePt t="9087" x="4948238" y="4025900"/>
          <p14:tracePt t="9093" x="4933950" y="4025900"/>
          <p14:tracePt t="9103" x="4919663" y="4025900"/>
          <p14:tracePt t="9108" x="4889500" y="4025900"/>
          <p14:tracePt t="9119" x="4873625" y="4025900"/>
          <p14:tracePt t="9136" x="4859338" y="4025900"/>
          <p14:tracePt t="9143" x="4829175" y="4040188"/>
          <p14:tracePt t="9148" x="4814888" y="4040188"/>
          <p14:tracePt t="9160" x="4799013" y="4054475"/>
          <p14:tracePt t="9163" x="4754563" y="4070350"/>
          <p14:tracePt t="9174" x="4724400" y="4070350"/>
          <p14:tracePt t="9186" x="4695825" y="4084638"/>
          <p14:tracePt t="9192" x="4651375" y="4084638"/>
          <p14:tracePt t="9200" x="4411663" y="4114800"/>
          <p14:tracePt t="9203" x="4292600" y="4114800"/>
          <p14:tracePt t="9214" x="4173538" y="4144963"/>
          <p14:tracePt t="9219" x="4054475" y="4175125"/>
          <p14:tracePt t="9230" x="3949700" y="4189413"/>
          <p14:tracePt t="9241" x="3800475" y="4233863"/>
          <p14:tracePt t="9243" x="3756025" y="4249738"/>
          <p14:tracePt t="9254" x="3667125" y="4308475"/>
          <p14:tracePt t="9262" x="3592513" y="4338638"/>
          <p14:tracePt t="9269" x="3517900" y="4397375"/>
          <p14:tracePt t="9280" x="3473450" y="4427538"/>
          <p14:tracePt t="9286" x="3429000" y="4457700"/>
          <p14:tracePt t="9300" x="3413125" y="4457700"/>
          <p14:tracePt t="9356" x="3398838" y="4457700"/>
          <p14:tracePt t="9366" x="3382963" y="4457700"/>
          <p14:tracePt t="9375" x="3338513" y="4457700"/>
          <p14:tracePt t="9382" x="3279775" y="4457700"/>
          <p14:tracePt t="9392" x="3205163" y="4443413"/>
          <p14:tracePt t="9396" x="3130550" y="4427538"/>
          <p14:tracePt t="9405" x="2936875" y="4413250"/>
          <p14:tracePt t="9416" x="2846388" y="4397375"/>
          <p14:tracePt t="9421" x="2727325" y="4397375"/>
          <p14:tracePt t="9431" x="2668588" y="4397375"/>
          <p14:tracePt t="9436" x="2578100" y="4397375"/>
          <p14:tracePt t="9445" x="2519363" y="4397375"/>
          <p14:tracePt t="9452" x="2474913" y="4397375"/>
          <p14:tracePt t="9462" x="2428875" y="4397375"/>
          <p14:tracePt t="9471" x="2384425" y="4397375"/>
          <p14:tracePt t="9475" x="2370138" y="4397375"/>
          <p14:tracePt t="9486" x="2339975" y="4397375"/>
          <p14:tracePt t="9493" x="2309813" y="4397375"/>
          <p14:tracePt t="9503" x="2281238" y="4397375"/>
          <p14:tracePt t="9512" x="2251075" y="4397375"/>
          <p14:tracePt t="9519" x="2220913" y="4413250"/>
          <p14:tracePt t="9527" x="2190750" y="4427538"/>
          <p14:tracePt t="9532" x="2160588" y="4443413"/>
          <p14:tracePt t="9542" x="2116138" y="4471988"/>
          <p14:tracePt t="9552" x="2101850" y="4502150"/>
          <p14:tracePt t="9558" x="2087563" y="4532313"/>
          <p14:tracePt t="9585" x="2087563" y="4621213"/>
          <p14:tracePt t="9587" x="2087563" y="4651375"/>
          <p14:tracePt t="9597" x="2087563" y="4681538"/>
          <p14:tracePt t="9608" x="2087563" y="4695825"/>
          <p14:tracePt t="9614" x="2087563" y="4711700"/>
          <p14:tracePt t="9628" x="2101850" y="4725988"/>
          <p14:tracePt t="9639" x="2132013" y="4740275"/>
          <p14:tracePt t="9648" x="2146300" y="4740275"/>
          <p14:tracePt t="9653" x="2176463" y="4756150"/>
          <p14:tracePt t="9664" x="2220913" y="4770438"/>
          <p14:tracePt t="9669" x="2251075" y="4770438"/>
          <p14:tracePt t="9678" x="2295525" y="4770438"/>
          <p14:tracePt t="9684" x="2325688" y="4786313"/>
          <p14:tracePt t="9694" x="2370138" y="4786313"/>
          <p14:tracePt t="9703" x="2384425" y="4786313"/>
          <p14:tracePt t="9708" x="2400300" y="4786313"/>
          <p14:tracePt t="9720" x="2414588" y="4786313"/>
          <p14:tracePt t="10051" x="2428875" y="4786313"/>
          <p14:tracePt t="10102" x="2474913" y="4786313"/>
          <p14:tracePt t="10108" x="2519363" y="4786313"/>
          <p14:tracePt t="10119" x="2608263" y="4786313"/>
          <p14:tracePt t="10128" x="2682875" y="4786313"/>
          <p14:tracePt t="10131" x="2817813" y="4786313"/>
          <p14:tracePt t="10141" x="2921000" y="4786313"/>
          <p14:tracePt t="10147" x="3025775" y="4786313"/>
          <p14:tracePt t="10158" x="3100388" y="4786313"/>
          <p14:tracePt t="10169" x="3160713" y="4786313"/>
          <p14:tracePt t="10171" x="3205163" y="4786313"/>
          <p14:tracePt t="10189" x="3219450" y="4786313"/>
          <p14:tracePt t="10254" x="3219450" y="4770438"/>
          <p14:tracePt t="10264" x="3219450" y="4756150"/>
          <p14:tracePt t="10268" x="3219450" y="4711700"/>
          <p14:tracePt t="10278" x="3235325" y="4695825"/>
          <p14:tracePt t="10285" x="3235325" y="4681538"/>
          <p14:tracePt t="10294" x="3235325" y="4665663"/>
          <p14:tracePt t="10303" x="3235325" y="4621213"/>
          <p14:tracePt t="10310" x="3175000" y="4592638"/>
          <p14:tracePt t="10319" x="3130550" y="4576763"/>
          <p14:tracePt t="10325" x="3055938" y="4562475"/>
          <p14:tracePt t="10336" x="2995613" y="4546600"/>
          <p14:tracePt t="10339" x="2892425" y="4546600"/>
          <p14:tracePt t="10350" x="2801938" y="4546600"/>
          <p14:tracePt t="10357" x="2727325" y="4546600"/>
          <p14:tracePt t="10366" x="2698750" y="4562475"/>
          <p14:tracePt t="10376" x="2652713" y="4562475"/>
          <p14:tracePt t="10379" x="2608263" y="4592638"/>
          <p14:tracePt t="10390" x="2608263" y="4606925"/>
          <p14:tracePt t="10395" x="2593975" y="4621213"/>
          <p14:tracePt t="10405" x="2593975" y="4637088"/>
          <p14:tracePt t="10421" x="2593975" y="4651375"/>
          <p14:tracePt t="10432" x="2593975" y="4665663"/>
          <p14:tracePt t="10446" x="2593975" y="4695825"/>
          <p14:tracePt t="10461" x="2593975" y="4711700"/>
          <p14:tracePt t="10471" x="2608263" y="4725988"/>
          <p14:tracePt t="10477" x="2624138" y="4725988"/>
          <p14:tracePt t="10486" x="2638425" y="4756150"/>
          <p14:tracePt t="10491" x="2682875" y="4756150"/>
          <p14:tracePt t="10502" x="2713038" y="4770438"/>
          <p14:tracePt t="10512" x="2787650" y="4786313"/>
          <p14:tracePt t="10515" x="2862263" y="4800600"/>
          <p14:tracePt t="10526" x="2981325" y="4830763"/>
          <p14:tracePt t="10531" x="3086100" y="4830763"/>
          <p14:tracePt t="10544" x="3235325" y="4830763"/>
          <p14:tracePt t="10547" x="3368675" y="4830763"/>
          <p14:tracePt t="10558" x="3473450" y="4830763"/>
          <p14:tracePt t="10564" x="3592513" y="4830763"/>
          <p14:tracePt t="10584" x="3681413" y="4786313"/>
          <p14:tracePt t="10598" x="3681413" y="4756150"/>
          <p14:tracePt t="10603" x="3681413" y="4740275"/>
          <p14:tracePt t="10614" x="3651250" y="4711700"/>
          <p14:tracePt t="10624" x="3622675" y="4665663"/>
          <p14:tracePt t="10627" x="3592513" y="4651375"/>
          <p14:tracePt t="10637" x="3562350" y="4637088"/>
          <p14:tracePt t="10643" x="3517900" y="4606925"/>
          <p14:tracePt t="10653" x="3487738" y="4606925"/>
          <p14:tracePt t="10660" x="3429000" y="4592638"/>
          <p14:tracePt t="10670" x="3382963" y="4592638"/>
          <p14:tracePt t="10680" x="3338513" y="4592638"/>
          <p14:tracePt t="10686" x="3308350" y="4592638"/>
          <p14:tracePt t="10691" x="3263900" y="4592638"/>
          <p14:tracePt t="10703" x="3205163" y="4592638"/>
          <p14:tracePt t="10711" x="3160713" y="4606925"/>
          <p14:tracePt t="10716" x="3114675" y="4637088"/>
          <p14:tracePt t="10726" x="3086100" y="4665663"/>
          <p14:tracePt t="10732" x="3055938" y="4681538"/>
          <p14:tracePt t="10742" x="3055938" y="4725988"/>
          <p14:tracePt t="10754" x="3040063" y="4740275"/>
          <p14:tracePt t="10755" x="3025775" y="4770438"/>
          <p14:tracePt t="10769" x="3025775" y="4800600"/>
          <p14:tracePt t="10771" x="3025775" y="4814888"/>
          <p14:tracePt t="10782" x="3025775" y="4830763"/>
          <p14:tracePt t="10787" x="3025775" y="4845050"/>
          <p14:tracePt t="10798" x="3040063" y="4860925"/>
          <p14:tracePt t="10807" x="3055938" y="4889500"/>
          <p14:tracePt t="10811" x="3130550" y="4935538"/>
          <p14:tracePt t="10822" x="3160713" y="4935538"/>
          <p14:tracePt t="10828" x="3219450" y="4949825"/>
          <p14:tracePt t="10837" x="3308350" y="4949825"/>
          <p14:tracePt t="10843" x="3398838" y="4949825"/>
          <p14:tracePt t="10853" x="3473450" y="4949825"/>
          <p14:tracePt t="10862" x="3517900" y="4949825"/>
          <p14:tracePt t="10869" x="3576638" y="4949825"/>
          <p14:tracePt t="10878" x="3636963" y="4949825"/>
          <p14:tracePt t="10885" x="3651250" y="4949825"/>
          <p14:tracePt t="10894" x="3651250" y="4935538"/>
          <p14:tracePt t="10909" x="3651250" y="4919663"/>
          <p14:tracePt t="10924" x="3651250" y="4905375"/>
          <p14:tracePt t="10934" x="3651250" y="4889500"/>
          <p14:tracePt t="11000" x="3651250" y="4905375"/>
          <p14:tracePt t="11004" x="3651250" y="4919663"/>
          <p14:tracePt t="11014" x="3651250" y="4935538"/>
          <p14:tracePt t="11019" x="3667125" y="4949825"/>
          <p14:tracePt t="11044" x="3667125" y="4964113"/>
          <p14:tracePt t="11053" x="3681413" y="4964113"/>
          <p14:tracePt t="11069" x="3697288" y="4979988"/>
          <p14:tracePt t="11076" x="3741738" y="4994275"/>
          <p14:tracePt t="11086" x="3771900" y="4994275"/>
          <p14:tracePt t="11090" x="3816350" y="5008563"/>
          <p14:tracePt t="11100" x="3844925" y="5008563"/>
          <p14:tracePt t="11112" x="3905250" y="5008563"/>
          <p14:tracePt t="11120" x="3949700" y="5008563"/>
          <p14:tracePt t="11127" x="3979863" y="5008563"/>
          <p14:tracePt t="11132" x="4024313" y="5008563"/>
          <p14:tracePt t="11141" x="4084638" y="5008563"/>
          <p14:tracePt t="11148" x="4143375" y="5008563"/>
          <p14:tracePt t="11158" x="4233863" y="4994275"/>
          <p14:tracePt t="11170" x="4308475" y="4994275"/>
          <p14:tracePt t="11172" x="4427538" y="4979988"/>
          <p14:tracePt t="11182" x="4502150" y="4979988"/>
          <p14:tracePt t="11187" x="4635500" y="4979988"/>
          <p14:tracePt t="11198" x="4740275" y="4964113"/>
          <p14:tracePt t="11202" x="4919663" y="4964113"/>
          <p14:tracePt t="11212" x="5067300" y="4949825"/>
          <p14:tracePt t="11222" x="5232400" y="4949825"/>
          <p14:tracePt t="11227" x="5410200" y="4935538"/>
          <p14:tracePt t="11239" x="5530850" y="4935538"/>
          <p14:tracePt t="11244" x="5664200" y="4935538"/>
          <p14:tracePt t="11253" x="5753100" y="4935538"/>
          <p14:tracePt t="11264" x="5932488" y="4935538"/>
          <p14:tracePt t="11269" x="5992813" y="4935538"/>
          <p14:tracePt t="11278" x="6037263" y="4935538"/>
          <p14:tracePt t="11286" x="6081713" y="4935538"/>
          <p14:tracePt t="11293" x="6096000" y="4935538"/>
          <p14:tracePt t="11303" x="6126163" y="4935538"/>
          <p14:tracePt t="11308" x="6156325" y="4935538"/>
          <p14:tracePt t="11320" x="6200775" y="4935538"/>
          <p14:tracePt t="11323" x="6230938" y="4935538"/>
          <p14:tracePt t="11335" x="6275388" y="4935538"/>
          <p14:tracePt t="11341" x="6305550" y="4935538"/>
          <p14:tracePt t="11349" x="6380163" y="4919663"/>
          <p14:tracePt t="11361" x="6499225" y="4919663"/>
          <p14:tracePt t="11364" x="6618288" y="4919663"/>
          <p14:tracePt t="11374" x="6723063" y="4919663"/>
          <p14:tracePt t="11380" x="6886575" y="4905375"/>
          <p14:tracePt t="11390" x="7019925" y="4905375"/>
          <p14:tracePt t="11400" x="7215188" y="4889500"/>
          <p14:tracePt t="11403" x="7378700" y="4875213"/>
          <p14:tracePt t="11414" x="7646988" y="4860925"/>
          <p14:tracePt t="11419" x="7870825" y="4845050"/>
          <p14:tracePt t="11430" x="8213725" y="4845050"/>
          <p14:tracePt t="11433" x="8482013" y="4830763"/>
          <p14:tracePt t="11443" x="8853488" y="4830763"/>
          <p14:tracePt t="11453" x="9167813" y="4786313"/>
          <p14:tracePt t="11459" x="9539288" y="4756150"/>
          <p14:tracePt t="11469" x="9823450" y="4740275"/>
          <p14:tracePt t="11475" x="10210800" y="4681538"/>
          <p14:tracePt t="11487" x="10567988" y="4606925"/>
          <p14:tracePt t="11496" x="10836275" y="4532313"/>
          <p14:tracePt t="11499" x="11134725" y="4443413"/>
          <p14:tracePt t="11510" x="11342688" y="4352925"/>
          <p14:tracePt t="11516" x="11596688" y="4249738"/>
          <p14:tracePt t="11526" x="11760200" y="4175125"/>
          <p14:tracePt t="11530" x="11999913" y="4054475"/>
          <p14:tracePt t="11540" x="12147550" y="3979863"/>
          <p14:tracePt t="12338" x="11610975" y="3055938"/>
          <p14:tracePt t="12348" x="11239500" y="3071813"/>
          <p14:tracePt t="12353" x="10926763" y="3071813"/>
          <p14:tracePt t="12364" x="10658475" y="3071813"/>
          <p14:tracePt t="12374" x="10434638" y="3071813"/>
          <p14:tracePt t="12379" x="10299700" y="3071813"/>
          <p14:tracePt t="12390" x="10210800" y="3071813"/>
          <p14:tracePt t="12394" x="10150475" y="3071813"/>
          <p14:tracePt t="12403" x="10136188" y="3071813"/>
          <p14:tracePt t="12430" x="10166350" y="3055938"/>
          <p14:tracePt t="12434" x="10180638" y="3041650"/>
          <p14:tracePt t="12443" x="10180638" y="3011488"/>
          <p14:tracePt t="12453" x="10194925" y="2981325"/>
          <p14:tracePt t="12460" x="10194925" y="2951163"/>
          <p14:tracePt t="12470" x="10210800" y="2922588"/>
          <p14:tracePt t="12475" x="10210800" y="2892425"/>
          <p14:tracePt t="12484" x="10210800" y="2847975"/>
          <p14:tracePt t="12491" x="10210800" y="2832100"/>
          <p14:tracePt t="12500" x="10240963" y="2787650"/>
          <p14:tracePt t="12509" x="10240963" y="2773363"/>
          <p14:tracePt t="12516" x="10255250" y="2757488"/>
          <p14:tracePt t="12525" x="10269538" y="2743200"/>
          <p14:tracePt t="12530" x="10285413" y="2743200"/>
          <p14:tracePt t="12540" x="10299700" y="2728913"/>
          <p14:tracePt t="12546" x="10344150" y="2728913"/>
          <p14:tracePt t="12555" x="10374313" y="2728913"/>
          <p14:tracePt t="12566" x="10404475" y="2713038"/>
          <p14:tracePt t="12585" x="10537825" y="2713038"/>
          <p14:tracePt t="12587" x="10642600" y="2713038"/>
          <p14:tracePt t="12595" x="10747375" y="2713038"/>
          <p14:tracePt t="12608" x="10896600" y="2713038"/>
          <p14:tracePt t="12611" x="11015663" y="2698750"/>
          <p14:tracePt t="12621" x="11164888" y="2698750"/>
          <p14:tracePt t="12626" x="11283950" y="2682875"/>
          <p14:tracePt t="12636" x="11417300" y="2668588"/>
          <p14:tracePt t="12646" x="11522075" y="2668588"/>
          <p14:tracePt t="12653" x="11596688" y="2668588"/>
          <p14:tracePt t="12662" x="11641138" y="2668588"/>
          <p14:tracePt t="12665" x="11657013" y="2668588"/>
          <p14:tracePt t="12675" x="11685588" y="2668588"/>
          <p14:tracePt t="12716" x="11701463" y="2668588"/>
          <p14:tracePt t="12721" x="11715750" y="2668588"/>
          <p14:tracePt t="12732" x="11731625" y="2682875"/>
          <p14:tracePt t="12742" x="11760200" y="2743200"/>
          <p14:tracePt t="12748" x="11806238" y="2773363"/>
          <p14:tracePt t="12758" x="11850688" y="2878138"/>
          <p14:tracePt t="12761" x="11895138" y="2951163"/>
          <p14:tracePt t="12774" x="11953875" y="3086100"/>
          <p14:tracePt t="12777" x="12014200" y="3190875"/>
          <p14:tracePt t="12787" x="12074525" y="3324225"/>
          <p14:tracePt t="12794" x="12118975" y="3443288"/>
          <p14:tracePt t="12804" x="12207875" y="3636963"/>
          <p14:tracePt t="13516" x="12177713" y="2832100"/>
          <p14:tracePt t="13527" x="12147550" y="2803525"/>
          <p14:tracePt t="13529" x="12103100" y="2757488"/>
          <p14:tracePt t="13542" x="12028488" y="2713038"/>
          <p14:tracePt t="13545" x="11953875" y="2698750"/>
          <p14:tracePt t="13556" x="11909425" y="2668588"/>
          <p14:tracePt t="13563" x="11820525" y="2638425"/>
          <p14:tracePt t="13584" x="11671300" y="2579688"/>
          <p14:tracePt t="13586" x="11582400" y="2563813"/>
          <p14:tracePt t="13595" x="11463338" y="2535238"/>
          <p14:tracePt t="13603" x="11388725" y="2535238"/>
          <p14:tracePt t="13611" x="11283950" y="2505075"/>
          <p14:tracePt t="13623" x="11239500" y="2489200"/>
          <p14:tracePt t="13625" x="11179175" y="2489200"/>
          <p14:tracePt t="13636" x="11120438" y="2489200"/>
          <p14:tracePt t="13642" x="11045825" y="2489200"/>
          <p14:tracePt t="13653" x="10985500" y="2474913"/>
          <p14:tracePt t="13662" x="10910888" y="2474913"/>
          <p14:tracePt t="13669" x="10821988" y="2474913"/>
          <p14:tracePt t="13677" x="10687050" y="2474913"/>
          <p14:tracePt t="13681" x="10567988" y="2460625"/>
          <p14:tracePt t="13692" x="10463213" y="2444750"/>
          <p14:tracePt t="13697" x="10344150" y="2444750"/>
          <p14:tracePt t="13708" x="10225088" y="2444750"/>
          <p14:tracePt t="13719" x="10091738" y="2444750"/>
          <p14:tracePt t="13724" x="9986963" y="2444750"/>
          <p14:tracePt t="13732" x="9867900" y="2430463"/>
          <p14:tracePt t="13737" x="9793288" y="2414588"/>
          <p14:tracePt t="13748" x="9732963" y="2414588"/>
          <p14:tracePt t="13754" x="9688513" y="2414588"/>
          <p14:tracePt t="13762" x="9613900" y="2414588"/>
          <p14:tracePt t="13774" x="9583738" y="2414588"/>
          <p14:tracePt t="13777" x="9525000" y="2414588"/>
          <p14:tracePt t="13787" x="9480550" y="2414588"/>
          <p14:tracePt t="13794" x="9390063" y="2414588"/>
          <p14:tracePt t="13803" x="9331325" y="2414588"/>
          <p14:tracePt t="13813" x="9256713" y="2414588"/>
          <p14:tracePt t="13819" x="9167813" y="2414588"/>
          <p14:tracePt t="13827" x="9093200" y="2414588"/>
          <p14:tracePt t="13833" x="8972550" y="2414588"/>
          <p14:tracePt t="13844" x="8883650" y="2414588"/>
          <p14:tracePt t="13853" x="8778875" y="2400300"/>
          <p14:tracePt t="13859" x="8720138" y="2400300"/>
          <p14:tracePt t="13870" x="8645525" y="2400300"/>
          <p14:tracePt t="13875" x="8585200" y="2400300"/>
          <p14:tracePt t="13884" x="8526463" y="2400300"/>
          <p14:tracePt t="13890" x="8496300" y="2400300"/>
          <p14:tracePt t="13900" x="8435975" y="2400300"/>
          <p14:tracePt t="13911" x="8421688" y="2414588"/>
          <p14:tracePt t="13913" x="8377238" y="2430463"/>
          <p14:tracePt t="13924" x="8332788" y="2444750"/>
          <p14:tracePt t="13930" x="8302625" y="2444750"/>
          <p14:tracePt t="13941" x="8228013" y="2489200"/>
          <p14:tracePt t="13950" x="8167688" y="2505075"/>
          <p14:tracePt t="13953" x="8108950" y="2549525"/>
          <p14:tracePt t="13964" x="8064500" y="2549525"/>
          <p14:tracePt t="13969" x="8004175" y="2579688"/>
          <p14:tracePt t="13980" x="7959725" y="2593975"/>
          <p14:tracePt t="13984" x="7915275" y="2608263"/>
          <p14:tracePt t="13996" x="7899400" y="2624138"/>
          <p14:tracePt t="14006" x="7885113" y="2638425"/>
          <p14:tracePt t="14011" x="7870825" y="2638425"/>
          <p14:tracePt t="14020" x="7854950" y="2654300"/>
          <p14:tracePt t="14026" x="7840663" y="2668588"/>
          <p14:tracePt t="14036" x="7826375" y="2682875"/>
          <p14:tracePt t="14046" x="7796213" y="2698750"/>
          <p14:tracePt t="14050" x="7780338" y="2713038"/>
          <p14:tracePt t="14062" x="7735888" y="2728913"/>
          <p14:tracePt t="14065" x="7691438" y="2757488"/>
          <p14:tracePt t="14076" x="7631113" y="2787650"/>
          <p14:tracePt t="14086" x="7556500" y="2803525"/>
          <p14:tracePt t="14089" x="7497763" y="2832100"/>
          <p14:tracePt t="14100" x="7453313" y="2862263"/>
          <p14:tracePt t="14105" x="7392988" y="2906713"/>
          <p14:tracePt t="14116" x="7318375" y="2951163"/>
          <p14:tracePt t="14122" x="7318375" y="2981325"/>
          <p14:tracePt t="14132" x="7318375" y="3011488"/>
          <p14:tracePt t="14142" x="7318375" y="3025775"/>
          <p14:tracePt t="14146" x="7318375" y="3055938"/>
          <p14:tracePt t="14157" x="7318375" y="3071813"/>
          <p14:tracePt t="14162" x="7318375" y="3100388"/>
          <p14:tracePt t="14171" x="7318375" y="3130550"/>
          <p14:tracePt t="14181" x="7318375" y="3146425"/>
          <p14:tracePt t="14186" x="7318375" y="3160713"/>
          <p14:tracePt t="14196" x="7318375" y="3175000"/>
          <p14:tracePt t="14203" x="7318375" y="3190875"/>
          <p14:tracePt t="14211" x="7318375" y="3205163"/>
          <p14:tracePt t="14227" x="7318375" y="3221038"/>
          <p14:tracePt t="14238" x="7318375" y="3235325"/>
          <p14:tracePt t="14242" x="7318375" y="3249613"/>
          <p14:tracePt t="14253" x="7318375" y="3265488"/>
          <p14:tracePt t="14257" x="7334250" y="3279775"/>
          <p14:tracePt t="14269" x="7348538" y="3309938"/>
          <p14:tracePt t="14277" x="7362825" y="3324225"/>
          <p14:tracePt t="14281" x="7378700" y="3340100"/>
          <p14:tracePt t="14292" x="7408863" y="3384550"/>
          <p14:tracePt t="14298" x="7437438" y="3414713"/>
          <p14:tracePt t="14307" x="7467600" y="3429000"/>
          <p14:tracePt t="14311" x="7483475" y="3459163"/>
          <p14:tracePt t="14322" x="7497763" y="3473450"/>
          <p14:tracePt t="14332" x="7512050" y="3473450"/>
          <p14:tracePt t="14337" x="7512050" y="3489325"/>
          <p14:tracePt t="14348" x="7527925" y="3489325"/>
          <p14:tracePt t="14378" x="7542213" y="3503613"/>
          <p14:tracePt t="14387" x="7556500" y="3503613"/>
          <p14:tracePt t="14404" x="7586663" y="3517900"/>
          <p14:tracePt t="14407" x="7602538" y="3533775"/>
          <p14:tracePt t="14419" x="7631113" y="3533775"/>
          <p14:tracePt t="14428" x="7661275" y="3533775"/>
          <p14:tracePt t="14433" x="7721600" y="3563938"/>
          <p14:tracePt t="14444" x="7766050" y="3563938"/>
          <p14:tracePt t="14447" x="7810500" y="3592513"/>
          <p14:tracePt t="14460" x="7840663" y="3592513"/>
          <p14:tracePt t="14469" x="7885113" y="3608388"/>
          <p14:tracePt t="14476" x="7915275" y="3608388"/>
          <p14:tracePt t="14484" x="7974013" y="3622675"/>
          <p14:tracePt t="14490" x="7989888" y="3636963"/>
          <p14:tracePt t="14500" x="8034338" y="3652838"/>
          <p14:tracePt t="14510" x="8048625" y="3652838"/>
          <p14:tracePt t="14513" x="8064500" y="3667125"/>
          <p14:tracePt t="14524" x="8094663" y="3667125"/>
          <p14:tracePt t="14529" x="8108950" y="3683000"/>
          <p14:tracePt t="14540" x="8123238" y="3683000"/>
          <p14:tracePt t="14543" x="8139113" y="3683000"/>
          <p14:tracePt t="14553" x="8139113" y="3697288"/>
          <p14:tracePt t="14640" x="8123238" y="3711575"/>
          <p14:tracePt t="14650" x="8094663" y="3711575"/>
          <p14:tracePt t="14659" x="8078788" y="3711575"/>
          <p14:tracePt t="14666" x="8034338" y="3711575"/>
          <p14:tracePt t="14675" x="8004175" y="3711575"/>
          <p14:tracePt t="14681" x="7974013" y="3711575"/>
          <p14:tracePt t="14691" x="7915275" y="3711575"/>
          <p14:tracePt t="14703" x="7885113" y="3711575"/>
          <p14:tracePt t="14705" x="7810500" y="3711575"/>
          <p14:tracePt t="14715" x="7780338" y="3711575"/>
          <p14:tracePt t="14723" x="7721600" y="3711575"/>
          <p14:tracePt t="14732" x="7661275" y="3697288"/>
          <p14:tracePt t="14742" x="7572375" y="3697288"/>
          <p14:tracePt t="14745" x="7512050" y="3697288"/>
          <p14:tracePt t="14756" x="7453313" y="3683000"/>
          <p14:tracePt t="14762" x="7408863" y="3683000"/>
          <p14:tracePt t="14771" x="7362825" y="3683000"/>
          <p14:tracePt t="14776" x="7334250" y="3683000"/>
          <p14:tracePt t="14786" x="7288213" y="3683000"/>
          <p14:tracePt t="14796" x="7273925" y="3683000"/>
          <p14:tracePt t="14803" x="7259638" y="3683000"/>
          <p14:tracePt t="14811" x="7243763" y="3683000"/>
          <p14:tracePt t="14819" x="7215188" y="3683000"/>
          <p14:tracePt t="14837" x="7199313" y="3683000"/>
          <p14:tracePt t="14852" x="7185025" y="3683000"/>
          <p14:tracePt t="14857" x="7169150" y="3683000"/>
          <p14:tracePt t="14869" x="7154863" y="3683000"/>
          <p14:tracePt t="14873" x="7140575" y="3683000"/>
          <p14:tracePt t="14882" x="7124700" y="3683000"/>
          <p14:tracePt t="14892" x="7110413" y="3683000"/>
          <p14:tracePt t="14898" x="7094538" y="3683000"/>
          <p14:tracePt t="14908" x="7065963" y="3683000"/>
          <p14:tracePt t="14968" x="7050088" y="3683000"/>
          <p14:tracePt t="14988" x="7035800" y="3683000"/>
          <p14:tracePt t="14993" x="7019925" y="3683000"/>
          <p14:tracePt t="15003" x="7005638" y="3683000"/>
          <p14:tracePt t="15008" x="6975475" y="3683000"/>
          <p14:tracePt t="15019" x="6961188" y="3683000"/>
          <p14:tracePt t="15027" x="6931025" y="3683000"/>
          <p14:tracePt t="15034" x="6900863" y="3683000"/>
          <p14:tracePt t="15043" x="6872288" y="3683000"/>
          <p14:tracePt t="15049" x="6856413" y="3667125"/>
          <p14:tracePt t="15060" x="6842125" y="3667125"/>
          <p14:tracePt t="15063" x="6826250" y="3667125"/>
          <p14:tracePt t="15074" x="6797675" y="3652838"/>
          <p14:tracePt t="15090" x="6781800" y="3652838"/>
          <p14:tracePt t="15103" x="6767513" y="3636963"/>
          <p14:tracePt t="15114" x="6751638" y="3636963"/>
          <p14:tracePt t="15130" x="6737350" y="3636963"/>
          <p14:tracePt t="15140" x="6723063" y="3636963"/>
          <p14:tracePt t="15145" x="6707188" y="3636963"/>
          <p14:tracePt t="15219" x="6723063" y="3636963"/>
          <p14:tracePt t="15226" x="6751638" y="3636963"/>
          <p14:tracePt t="15235" x="6781800" y="3622675"/>
          <p14:tracePt t="15239" x="6811963" y="3622675"/>
          <p14:tracePt t="15249" x="6842125" y="3608388"/>
          <p14:tracePt t="15260" x="6886575" y="3608388"/>
          <p14:tracePt t="15278" x="6900863" y="3592513"/>
          <p14:tracePt t="15282" x="6946900" y="3592513"/>
          <p14:tracePt t="15291" x="6946900" y="3578225"/>
          <p14:tracePt t="15316" x="6946900" y="3563938"/>
          <p14:tracePt t="15362" x="6931025" y="3563938"/>
          <p14:tracePt t="15398" x="6916738" y="3548063"/>
          <p14:tracePt t="15412" x="6886575" y="3533775"/>
          <p14:tracePt t="15419" x="6872288" y="3517900"/>
          <p14:tracePt t="15428" x="6842125" y="3517900"/>
          <p14:tracePt t="15431" x="6781800" y="3489325"/>
          <p14:tracePt t="15442" x="6707188" y="3489325"/>
          <p14:tracePt t="15452" x="6648450" y="3473450"/>
          <p14:tracePt t="15459" x="6588125" y="3473450"/>
          <p14:tracePt t="15469" x="6543675" y="3459163"/>
          <p14:tracePt t="15472" x="6469063" y="3443288"/>
          <p14:tracePt t="15482" x="6394450" y="3414713"/>
          <p14:tracePt t="15488" x="6335713" y="3398838"/>
          <p14:tracePt t="15498" x="6261100" y="3384550"/>
          <p14:tracePt t="15508" x="6200775" y="3368675"/>
          <p14:tracePt t="15513" x="6170613" y="3354388"/>
          <p14:tracePt t="15524" x="6126163" y="3324225"/>
          <p14:tracePt t="15527" x="6111875" y="3324225"/>
          <p14:tracePt t="15537" x="6081713" y="3309938"/>
          <p14:tracePt t="15548" x="6067425" y="3309938"/>
          <p14:tracePt t="15553" x="6051550" y="3294063"/>
          <p14:tracePt t="15570" x="6037263" y="3279775"/>
          <p14:tracePt t="15585" x="6021388" y="3279775"/>
          <p14:tracePt t="15587" x="6007100" y="3265488"/>
          <p14:tracePt t="15593" x="5992813" y="3249613"/>
          <p14:tracePt t="15603" x="5976938" y="3235325"/>
          <p14:tracePt t="15610" x="5962650" y="3235325"/>
          <p14:tracePt t="15624" x="5946775" y="3235325"/>
          <p14:tracePt t="15644" x="5932488" y="3235325"/>
          <p14:tracePt t="15664" x="5932488" y="3249613"/>
          <p14:tracePt t="15674" x="5932488" y="3279775"/>
          <p14:tracePt t="15683" x="5946775" y="3294063"/>
          <p14:tracePt t="15692" x="5962650" y="3309938"/>
          <p14:tracePt t="15700" x="5992813" y="3324225"/>
          <p14:tracePt t="15703" x="6021388" y="3354388"/>
          <p14:tracePt t="15714" x="6067425" y="3368675"/>
          <p14:tracePt t="15719" x="6081713" y="3384550"/>
          <p14:tracePt t="15730" x="6111875" y="3384550"/>
          <p14:tracePt t="15740" x="6140450" y="3398838"/>
          <p14:tracePt t="15745" x="6170613" y="3414713"/>
          <p14:tracePt t="15756" x="6186488" y="3414713"/>
          <p14:tracePt t="15759" x="6215063" y="3414713"/>
          <p14:tracePt t="15779" x="6230938" y="3414713"/>
          <p14:tracePt t="15962" x="6215063" y="3414713"/>
          <p14:tracePt t="15973" x="6186488" y="3414713"/>
          <p14:tracePt t="15977" x="6156325" y="3414713"/>
          <p14:tracePt t="15988" x="6126163" y="3414713"/>
          <p14:tracePt t="15992" x="6111875" y="3414713"/>
          <p14:tracePt t="16002" x="6096000" y="3414713"/>
          <p14:tracePt t="16011" x="6081713" y="3414713"/>
          <p14:tracePt t="16077" x="6067425" y="3414713"/>
          <p14:tracePt t="16088" x="6051550" y="3414713"/>
          <p14:tracePt t="16114" x="6037263" y="3414713"/>
          <p14:tracePt t="16128" x="6021388" y="3414713"/>
          <p14:tracePt t="16143" x="6007100" y="3414713"/>
          <p14:tracePt t="16153" x="5992813" y="3429000"/>
          <p14:tracePt t="16164" x="5976938" y="3429000"/>
          <p14:tracePt t="16169" x="5962650" y="3443288"/>
          <p14:tracePt t="16178" x="5932488" y="3459163"/>
          <p14:tracePt t="16194" x="5918200" y="3473450"/>
          <p14:tracePt t="16203" x="5888038" y="3473450"/>
          <p14:tracePt t="16210" x="5843588" y="3489325"/>
          <p14:tracePt t="16219" x="5843588" y="3503613"/>
          <p14:tracePt t="16223" x="5813425" y="3503613"/>
          <p14:tracePt t="16244" x="5799138" y="3503613"/>
          <p14:tracePt t="16260" x="5799138" y="3517900"/>
          <p14:tracePt t="16264" x="5783263" y="3517900"/>
          <p14:tracePt t="16306" x="5768975" y="3517900"/>
          <p14:tracePt t="16316" x="5768975" y="3533775"/>
          <p14:tracePt t="16369" x="5783263" y="3533775"/>
          <p14:tracePt t="16375" x="5799138" y="3533775"/>
          <p14:tracePt t="16385" x="5827713" y="3533775"/>
          <p14:tracePt t="16395" x="5902325" y="3533775"/>
          <p14:tracePt t="16399" x="5946775" y="3548063"/>
          <p14:tracePt t="16409" x="5992813" y="3548063"/>
          <p14:tracePt t="16415" x="6007100" y="3548063"/>
          <p14:tracePt t="16426" x="6037263" y="3548063"/>
          <p14:tracePt t="16437" x="6051550" y="3548063"/>
          <p14:tracePt t="16454" x="6067425" y="3548063"/>
          <p14:tracePt t="16466" x="6081713" y="3548063"/>
          <p14:tracePt t="16482" x="6081713" y="3533775"/>
          <p14:tracePt t="16492" x="6096000" y="3517900"/>
          <p14:tracePt t="16495" x="6111875" y="3489325"/>
          <p14:tracePt t="16506" x="6111875" y="3473450"/>
          <p14:tracePt t="16521" x="6111875" y="3459163"/>
          <p14:tracePt t="16562" x="6081713" y="3459163"/>
          <p14:tracePt t="16581" x="5992813" y="3473450"/>
          <p14:tracePt t="16588" x="5962650" y="3489325"/>
          <p14:tracePt t="16592" x="5918200" y="3533775"/>
          <p14:tracePt t="16603" x="5872163" y="3578225"/>
          <p14:tracePt t="16611" x="5843588" y="3622675"/>
          <p14:tracePt t="16619" x="5813425" y="3683000"/>
          <p14:tracePt t="16628" x="5813425" y="3727450"/>
          <p14:tracePt t="16631" x="5813425" y="3771900"/>
          <p14:tracePt t="16644" x="5813425" y="3846513"/>
          <p14:tracePt t="16647" x="5857875" y="3935413"/>
          <p14:tracePt t="16658" x="5932488" y="4025900"/>
          <p14:tracePt t="16669" x="5992813" y="4084638"/>
          <p14:tracePt t="16675" x="6081713" y="4144963"/>
          <p14:tracePt t="16684" x="6140450" y="4189413"/>
          <p14:tracePt t="16688" x="6275388" y="4264025"/>
          <p14:tracePt t="16698" x="6350000" y="4294188"/>
          <p14:tracePt t="16703" x="6424613" y="4322763"/>
          <p14:tracePt t="16713" x="6513513" y="4352925"/>
          <p14:tracePt t="16724" x="6557963" y="4352925"/>
          <p14:tracePt t="16727" x="6618288" y="4368800"/>
          <p14:tracePt t="16737" x="6648450" y="4368800"/>
          <p14:tracePt t="16743" x="6662738" y="4368800"/>
          <p14:tracePt t="16754" x="6678613" y="4368800"/>
          <p14:tracePt t="16780" x="6692900" y="4368800"/>
          <p14:tracePt t="16850" x="6678613" y="4368800"/>
          <p14:tracePt t="16864" x="6662738" y="4368800"/>
          <p14:tracePt t="16874" x="6648450" y="4352925"/>
          <p14:tracePt t="16890" x="6632575" y="4352925"/>
          <p14:tracePt t="16900" x="6618288" y="4352925"/>
          <p14:tracePt t="16906" x="6604000" y="4352925"/>
          <p14:tracePt t="16916" x="6573838" y="4352925"/>
          <p14:tracePt t="16919" x="6499225" y="4352925"/>
          <p14:tracePt t="16929" x="6454775" y="4368800"/>
          <p14:tracePt t="16936" x="6408738" y="4397375"/>
          <p14:tracePt t="16945" x="6364288" y="4427538"/>
          <p14:tracePt t="16958" x="6319838" y="4487863"/>
          <p14:tracePt t="16959" x="6275388" y="4562475"/>
          <p14:tracePt t="16969" x="6261100" y="4651375"/>
          <p14:tracePt t="16975" x="6261100" y="4740275"/>
          <p14:tracePt t="16985" x="6261100" y="4889500"/>
          <p14:tracePt t="16996" x="6261100" y="4964113"/>
          <p14:tracePt t="17003" x="6289675" y="5129213"/>
          <p14:tracePt t="17011" x="6305550" y="5248275"/>
          <p14:tracePt t="17015" x="6350000" y="5426075"/>
          <p14:tracePt t="17026" x="6394450" y="5530850"/>
          <p14:tracePt t="17035" x="6454775" y="5694363"/>
          <p14:tracePt t="17044" x="6483350" y="5740400"/>
          <p14:tracePt t="17054" x="6513513" y="5768975"/>
          <p14:tracePt t="17055" x="6529388" y="5784850"/>
          <p14:tracePt t="17066" x="6543675" y="5799138"/>
          <p14:tracePt t="17073" x="6573838" y="5815013"/>
          <p14:tracePt t="17168" x="6573838" y="5829300"/>
          <p14:tracePt t="17188" x="6573838" y="5843588"/>
          <p14:tracePt t="17193" x="6543675" y="5859463"/>
          <p14:tracePt t="17202" x="6529388" y="5859463"/>
          <p14:tracePt t="17207" x="6499225" y="5873750"/>
          <p14:tracePt t="17219" x="6454775" y="5889625"/>
          <p14:tracePt t="17221" x="6350000" y="5918200"/>
          <p14:tracePt t="17236" x="6230938" y="5964238"/>
          <p14:tracePt t="17243" x="6126163" y="5992813"/>
          <p14:tracePt t="17248" x="6051550" y="6022975"/>
          <p14:tracePt t="17258" x="5976938" y="6083300"/>
          <p14:tracePt t="17264" x="5918200" y="6127750"/>
          <p14:tracePt t="17274" x="5843588" y="6216650"/>
          <p14:tracePt t="17285" x="5813425" y="6261100"/>
          <p14:tracePt t="17288" x="5799138" y="6335713"/>
          <p14:tracePt t="17298" x="5799138" y="6410325"/>
          <p14:tracePt t="17303" x="5799138" y="6440488"/>
          <p14:tracePt t="17314" x="5799138" y="6484938"/>
          <p14:tracePt t="17324" x="5799138" y="6589713"/>
          <p14:tracePt t="17328" x="5813425" y="6634163"/>
          <p14:tracePt t="17340" x="5813425" y="6678613"/>
          <p14:tracePt t="17344" x="5827713" y="6694488"/>
          <p14:tracePt t="17353" x="5827713" y="6708775"/>
          <p14:tracePt t="17359" x="5857875" y="6708775"/>
          <p14:tracePt t="17369" x="5872163" y="6723063"/>
          <p14:tracePt t="17380" x="5902325" y="6738938"/>
          <p14:tracePt t="17386" x="5946775" y="6738938"/>
          <p14:tracePt t="17396" x="6021388" y="6738938"/>
          <p14:tracePt t="17399" x="6096000" y="6738938"/>
          <p14:tracePt t="17410" x="6230938" y="6738938"/>
          <p14:tracePt t="17416" x="6364288" y="6738938"/>
          <p14:tracePt t="17426" x="6483350" y="6738938"/>
          <p14:tracePt t="17436" x="6692900" y="6723063"/>
          <p14:tracePt t="17439" x="6916738" y="6723063"/>
          <p14:tracePt t="17452" x="7229475" y="6694488"/>
          <p14:tracePt t="17455" x="7423150" y="6664325"/>
          <p14:tracePt t="17466" x="7705725" y="6604000"/>
          <p14:tracePt t="17473" x="7885113" y="6545263"/>
          <p14:tracePt t="17482" x="8108950" y="6440488"/>
          <p14:tracePt t="17493" x="8258175" y="6365875"/>
          <p14:tracePt t="17495" x="8362950" y="6246813"/>
          <p14:tracePt t="17506" x="8421688" y="6157913"/>
          <p14:tracePt t="17512" x="8482013" y="5978525"/>
          <p14:tracePt t="17521" x="8510588" y="5889625"/>
          <p14:tracePt t="17532" x="8510588" y="5441950"/>
          <p14:tracePt t="17535" x="8435975" y="5129213"/>
          <p14:tracePt t="17546" x="8316913" y="4711700"/>
          <p14:tracePt t="17553" x="8242300" y="4518025"/>
          <p14:tracePt t="17561" x="8048625" y="4144963"/>
          <p14:tracePt t="17585" x="7646988" y="3443288"/>
          <p14:tracePt t="17587" x="7423150" y="3175000"/>
          <p14:tracePt t="17593" x="7229475" y="3011488"/>
          <p14:tracePt t="17602" x="7005638" y="2862263"/>
          <p14:tracePt t="17608" x="6767513" y="2728913"/>
          <p14:tracePt t="17619" x="6499225" y="2654300"/>
          <p14:tracePt t="17628" x="6305550" y="2624138"/>
          <p14:tracePt t="17631" x="6051550" y="2624138"/>
          <p14:tracePt t="17642" x="5918200" y="2624138"/>
          <p14:tracePt t="17647" x="5768975" y="2638425"/>
          <p14:tracePt t="17658" x="5694363" y="2668588"/>
          <p14:tracePt t="17670" x="5589588" y="2743200"/>
          <p14:tracePt t="17672" x="5484813" y="2832100"/>
          <p14:tracePt t="17684" x="5410200" y="2922588"/>
          <p14:tracePt t="17687" x="5381625" y="3055938"/>
          <p14:tracePt t="17698" x="5335588" y="3116263"/>
          <p14:tracePt t="17704" x="5307013" y="3249613"/>
          <p14:tracePt t="17714" x="5307013" y="3340100"/>
          <p14:tracePt t="17724" x="5307013" y="3443288"/>
          <p14:tracePt t="17727" x="5307013" y="3533775"/>
          <p14:tracePt t="17737" x="5365750" y="3608388"/>
          <p14:tracePt t="17743" x="5426075" y="3667125"/>
          <p14:tracePt t="17754" x="5500688" y="3711575"/>
          <p14:tracePt t="17763" x="5589588" y="3757613"/>
          <p14:tracePt t="17769" x="5738813" y="3802063"/>
          <p14:tracePt t="17778" x="5857875" y="3832225"/>
          <p14:tracePt t="17786" x="6096000" y="3876675"/>
          <p14:tracePt t="17794" x="6275388" y="3906838"/>
          <p14:tracePt t="17803" x="6543675" y="3906838"/>
          <p14:tracePt t="17809" x="6797675" y="3906838"/>
          <p14:tracePt t="17819" x="6946900" y="3906838"/>
          <p14:tracePt t="17824" x="7050088" y="3906838"/>
          <p14:tracePt t="17833" x="7124700" y="3906838"/>
          <p14:tracePt t="17839" x="7154863" y="3906838"/>
          <p14:tracePt t="17849" x="7154863" y="3890963"/>
          <p14:tracePt t="17860" x="7169150" y="3876675"/>
          <p14:tracePt t="17874" x="7154863" y="3876675"/>
          <p14:tracePt t="17880" x="7140575" y="3846513"/>
          <p14:tracePt t="17890" x="7094538" y="3846513"/>
          <p14:tracePt t="17894" x="7035800" y="3846513"/>
          <p14:tracePt t="17903" x="6961188" y="3846513"/>
          <p14:tracePt t="17916" x="6886575" y="3846513"/>
          <p14:tracePt t="17919" x="6767513" y="3860800"/>
          <p14:tracePt t="17929" x="6662738" y="3921125"/>
          <p14:tracePt t="17936" x="6513513" y="4010025"/>
          <p14:tracePt t="17946" x="6394450" y="4100513"/>
          <p14:tracePt t="17956" x="6289675" y="4203700"/>
          <p14:tracePt t="17960" x="6170613" y="4413250"/>
          <p14:tracePt t="17969" x="6111875" y="4562475"/>
          <p14:tracePt t="17975" x="6081713" y="4770438"/>
          <p14:tracePt t="17986" x="6067425" y="4905375"/>
          <p14:tracePt t="17990" x="6067425" y="5054600"/>
          <p14:tracePt t="18000" x="6096000" y="5187950"/>
          <p14:tracePt t="18009" x="6186488" y="5278438"/>
          <p14:tracePt t="18015" x="6261100" y="5351463"/>
          <p14:tracePt t="18025" x="6380163" y="5426075"/>
          <p14:tracePt t="18032" x="6454775" y="5486400"/>
          <p14:tracePt t="18043" x="6588125" y="5546725"/>
          <p14:tracePt t="18052" x="6678613" y="5591175"/>
          <p14:tracePt t="18057" x="6797675" y="5591175"/>
          <p14:tracePt t="18065" x="6916738" y="5605463"/>
          <p14:tracePt t="18071" x="7019925" y="5605463"/>
          <p14:tracePt t="18082" x="7094538" y="5621338"/>
          <p14:tracePt t="18092" x="7124700" y="5621338"/>
          <p14:tracePt t="18096" x="7140575" y="5621338"/>
          <p14:tracePt t="18105" x="7154863" y="5621338"/>
          <p14:tracePt t="18170" x="7169150" y="5621338"/>
          <p14:tracePt t="18184" x="7185025" y="5635625"/>
          <p14:tracePt t="18202" x="7185025" y="5649913"/>
          <p14:tracePt t="18215" x="7185025" y="5665788"/>
          <p14:tracePt t="18231" x="7199313" y="5665788"/>
          <p14:tracePt t="18246" x="7199313" y="5680075"/>
          <p14:tracePt t="18272" x="7199313" y="5694363"/>
          <p14:tracePt t="18282" x="7199313" y="5710238"/>
          <p14:tracePt t="18308" x="7199313" y="5724525"/>
          <p14:tracePt t="18312" x="7199313" y="5740400"/>
          <p14:tracePt t="18322" x="7199313" y="5754688"/>
          <p14:tracePt t="18339" x="7199313" y="5768975"/>
          <p14:tracePt t="18594" x="7215188" y="5754688"/>
          <p14:tracePt t="18670" x="7199313" y="5754688"/>
          <p14:tracePt t="18680" x="7169150" y="5768975"/>
          <p14:tracePt t="18691" x="7124700" y="5799138"/>
          <p14:tracePt t="18696" x="7080250" y="5843588"/>
          <p14:tracePt t="18705" x="7065963" y="5873750"/>
          <p14:tracePt t="18711" x="7035800" y="5903913"/>
          <p14:tracePt t="18722" x="6991350" y="5948363"/>
          <p14:tracePt t="18728" x="6931025" y="6008688"/>
          <p14:tracePt t="18737" x="6916738" y="6022975"/>
          <p14:tracePt t="18748" x="6886575" y="6083300"/>
          <p14:tracePt t="18753" x="6872288" y="6111875"/>
          <p14:tracePt t="18762" x="6856413" y="6142038"/>
          <p14:tracePt t="18770" x="6856413" y="6157913"/>
          <p14:tracePt t="18777" x="6856413" y="6172200"/>
          <p14:tracePt t="18782" x="6856413" y="6202363"/>
          <p14:tracePt t="18792" x="6856413" y="6216650"/>
          <p14:tracePt t="18808" x="6872288" y="6232525"/>
          <p14:tracePt t="18819" x="6872288" y="6246813"/>
          <p14:tracePt t="18821" x="6886575" y="6246813"/>
          <p14:tracePt t="18831" x="6886575" y="6261100"/>
          <p14:tracePt t="18847" x="6900863" y="6261100"/>
          <p14:tracePt t="18858" x="6900863" y="6276975"/>
          <p14:tracePt t="18873" x="6900863" y="6291263"/>
          <p14:tracePt t="18883" x="6900863" y="6307138"/>
          <p14:tracePt t="18887" x="6900863" y="6321425"/>
          <p14:tracePt t="18903" x="6916738" y="6335713"/>
          <p14:tracePt t="18914" x="6931025" y="6351588"/>
          <p14:tracePt t="18920" x="6946900" y="6380163"/>
          <p14:tracePt t="18939" x="6975475" y="6396038"/>
          <p14:tracePt t="18944" x="6975475" y="6410325"/>
          <p14:tracePt t="18953" x="7005638" y="6440488"/>
          <p14:tracePt t="18961" x="7005638" y="6454775"/>
          <p14:tracePt t="18980" x="7019925" y="6454775"/>
          <p14:tracePt t="18983" x="7019925" y="6470650"/>
          <p14:tracePt t="18994" x="7019925" y="6484938"/>
          <p14:tracePt t="19014" x="7005638" y="6500813"/>
          <p14:tracePt t="19024" x="6975475" y="6500813"/>
          <p14:tracePt t="19034" x="6961188" y="6515100"/>
          <p14:tracePt t="19040" x="6916738" y="6515100"/>
          <p14:tracePt t="19050" x="6886575" y="6515100"/>
          <p14:tracePt t="19053" x="6856413" y="6545263"/>
          <p14:tracePt t="19066" x="6826250" y="6545263"/>
          <p14:tracePt t="19076" x="6797675" y="6559550"/>
          <p14:tracePt t="19080" x="6781800" y="6575425"/>
          <p14:tracePt t="19091" x="6767513" y="6589713"/>
          <p14:tracePt t="19106" x="6767513" y="6604000"/>
          <p14:tracePt t="19110" x="6767513" y="6619875"/>
          <p14:tracePt t="19216" x="6767513" y="6604000"/>
          <p14:tracePt t="19226" x="6767513" y="6589713"/>
          <p14:tracePt t="19232" x="6781800" y="6575425"/>
          <p14:tracePt t="19241" x="6781800" y="6559550"/>
          <p14:tracePt t="19246" x="6797675" y="6529388"/>
          <p14:tracePt t="19255" x="6811963" y="6500813"/>
          <p14:tracePt t="19266" x="6826250" y="6470650"/>
          <p14:tracePt t="19273" x="6842125" y="6440488"/>
          <p14:tracePt t="19281" x="6856413" y="6426200"/>
          <p14:tracePt t="19286" x="6872288" y="6380163"/>
          <p14:tracePt t="19295" x="6886575" y="6351588"/>
          <p14:tracePt t="19308" x="6900863" y="6321425"/>
          <p14:tracePt t="19312" x="6931025" y="6291263"/>
          <p14:tracePt t="19321" x="6946900" y="6246813"/>
          <p14:tracePt t="19327" x="6961188" y="6232525"/>
          <p14:tracePt t="19337" x="6961188" y="6216650"/>
          <p14:tracePt t="19342" x="6975475" y="6202363"/>
          <p14:tracePt t="19362" x="6975475" y="6186488"/>
          <p14:tracePt t="19418" x="6946900" y="6172200"/>
          <p14:tracePt t="19423" x="6931025" y="6172200"/>
          <p14:tracePt t="19434" x="6886575" y="6142038"/>
          <p14:tracePt t="19437" x="6826250" y="6127750"/>
          <p14:tracePt t="19447" x="6737350" y="6111875"/>
          <p14:tracePt t="19457" x="6692900" y="6083300"/>
          <p14:tracePt t="19464" x="6648450" y="6053138"/>
          <p14:tracePt t="19476" x="6604000" y="6022975"/>
          <p14:tracePt t="19477" x="6573838" y="6008688"/>
          <p14:tracePt t="19487" x="6529388" y="5978525"/>
          <p14:tracePt t="19498" x="6483350" y="5964238"/>
          <p14:tracePt t="19503" x="6454775" y="5934075"/>
          <p14:tracePt t="19514" x="6424613" y="5918200"/>
          <p14:tracePt t="19519" x="6380163" y="5903913"/>
          <p14:tracePt t="19529" x="6364288" y="5873750"/>
          <p14:tracePt t="19540" x="6335713" y="5843588"/>
          <p14:tracePt t="19543" x="6319838" y="5815013"/>
          <p14:tracePt t="19553" x="6305550" y="5784850"/>
          <p14:tracePt t="19559" x="6305550" y="5754688"/>
          <p14:tracePt t="19570" x="6289675" y="5694363"/>
          <p14:tracePt t="19576" x="6275388" y="5665788"/>
          <p14:tracePt t="19584" x="6275388" y="5605463"/>
          <p14:tracePt t="19594" x="6275388" y="5575300"/>
          <p14:tracePt t="19600" x="6275388" y="5561013"/>
          <p14:tracePt t="19609" x="6275388" y="5530850"/>
          <p14:tracePt t="19614" x="6275388" y="5500688"/>
          <p14:tracePt t="19624" x="6275388" y="5486400"/>
          <p14:tracePt t="19640" x="6305550" y="5472113"/>
          <p14:tracePt t="19650" x="6319838" y="5472113"/>
          <p14:tracePt t="19655" x="6364288" y="5472113"/>
          <p14:tracePt t="19667" x="6394450" y="5472113"/>
          <p14:tracePt t="19669" x="6424613" y="5472113"/>
          <p14:tracePt t="19680" x="6454775" y="5486400"/>
          <p14:tracePt t="19689" x="6483350" y="5500688"/>
          <p14:tracePt t="19696" x="6499225" y="5500688"/>
          <p14:tracePt t="19706" x="6513513" y="5516563"/>
          <p14:tracePt t="19749" x="6513513" y="5530850"/>
          <p14:tracePt t="19766" x="6499225" y="5530850"/>
          <p14:tracePt t="19777" x="6483350" y="5546725"/>
          <p14:tracePt t="19791" x="6469063" y="5561013"/>
          <p14:tracePt t="19806" x="6469063" y="5575300"/>
          <p14:tracePt t="19816" x="6454775" y="5621338"/>
          <p14:tracePt t="19825" x="6454775" y="5635625"/>
          <p14:tracePt t="19832" x="6454775" y="5665788"/>
          <p14:tracePt t="19841" x="6454775" y="5694363"/>
          <p14:tracePt t="19845" x="6483350" y="5768975"/>
          <p14:tracePt t="19859" x="6513513" y="5815013"/>
          <p14:tracePt t="19864" x="6588125" y="5873750"/>
          <p14:tracePt t="19874" x="6662738" y="5934075"/>
          <p14:tracePt t="19879" x="6797675" y="6008688"/>
          <p14:tracePt t="19891" x="6886575" y="6053138"/>
          <p14:tracePt t="19893" x="6975475" y="6083300"/>
          <p14:tracePt t="19903" x="7065963" y="6097588"/>
          <p14:tracePt t="19913" x="7215188" y="6097588"/>
          <p14:tracePt t="19919" x="7318375" y="6097588"/>
          <p14:tracePt t="19930" x="7453313" y="6097588"/>
          <p14:tracePt t="19933" x="7556500" y="6097588"/>
          <p14:tracePt t="19943" x="7646988" y="6067425"/>
          <p14:tracePt t="19953" x="7751763" y="6022975"/>
          <p14:tracePt t="19959" x="7840663" y="5992813"/>
          <p14:tracePt t="19969" x="7989888" y="5934075"/>
          <p14:tracePt t="19973" x="8048625" y="5889625"/>
          <p14:tracePt t="19984" x="8139113" y="5843588"/>
          <p14:tracePt t="19989" x="8183563" y="5815013"/>
          <p14:tracePt t="20000" x="8272463" y="5754688"/>
          <p14:tracePt t="20009" x="8347075" y="5710238"/>
          <p14:tracePt t="20015" x="8407400" y="5665788"/>
          <p14:tracePt t="20026" x="8451850" y="5621338"/>
          <p14:tracePt t="20029" x="8466138" y="5561013"/>
          <p14:tracePt t="20039" x="8482013" y="5530850"/>
          <p14:tracePt t="20050" x="8482013" y="5486400"/>
          <p14:tracePt t="20056" x="8482013" y="5441950"/>
          <p14:tracePt t="20066" x="8466138" y="5351463"/>
          <p14:tracePt t="20069" x="8435975" y="5248275"/>
          <p14:tracePt t="20080" x="8391525" y="5203825"/>
          <p14:tracePt t="20091" x="8332788" y="5129213"/>
          <p14:tracePt t="20096" x="8167688" y="4994275"/>
          <p14:tracePt t="20107" x="7974013" y="4889500"/>
          <p14:tracePt t="20112" x="7810500" y="4830763"/>
          <p14:tracePt t="20122" x="7542213" y="4740275"/>
          <p14:tracePt t="20126" x="7378700" y="4711700"/>
          <p14:tracePt t="20137" x="7124700" y="4665663"/>
          <p14:tracePt t="20148" x="6811963" y="4637088"/>
          <p14:tracePt t="20154" x="6557963" y="4637088"/>
          <p14:tracePt t="20161" x="6424613" y="4637088"/>
          <p14:tracePt t="20169" x="6275388" y="4637088"/>
          <p14:tracePt t="20177" x="6156325" y="4681538"/>
          <p14:tracePt t="20181" x="6037263" y="4725988"/>
          <p14:tracePt t="20191" x="5946775" y="4786313"/>
          <p14:tracePt t="20203" x="5902325" y="4860925"/>
          <p14:tracePt t="20208" x="5857875" y="4935538"/>
          <p14:tracePt t="20219" x="5813425" y="5024438"/>
          <p14:tracePt t="20224" x="5799138" y="5113338"/>
          <p14:tracePt t="20236" x="5783263" y="5173663"/>
          <p14:tracePt t="20237" x="5768975" y="5248275"/>
          <p14:tracePt t="20247" x="5768975" y="5307013"/>
          <p14:tracePt t="20257" x="5753100" y="5381625"/>
          <p14:tracePt t="20263" x="5753100" y="5426075"/>
          <p14:tracePt t="20274" x="5753100" y="5486400"/>
          <p14:tracePt t="20277" x="5753100" y="5530850"/>
          <p14:tracePt t="20289" x="5753100" y="5591175"/>
          <p14:tracePt t="20293" x="5768975" y="5605463"/>
          <p14:tracePt t="20303" x="5827713" y="5665788"/>
          <p14:tracePt t="20313" x="5872163" y="5740400"/>
          <p14:tracePt t="20319" x="6007100" y="5859463"/>
          <p14:tracePt t="20328" x="6096000" y="5918200"/>
          <p14:tracePt t="20334" x="6186488" y="5964238"/>
          <p14:tracePt t="20343" x="6335713" y="6008688"/>
          <p14:tracePt t="20353" x="6438900" y="6008688"/>
          <p14:tracePt t="20360" x="6573838" y="6008688"/>
          <p14:tracePt t="20369" x="6648450" y="6008688"/>
          <p14:tracePt t="20373" x="6797675" y="6008688"/>
          <p14:tracePt t="20384" x="6961188" y="6008688"/>
          <p14:tracePt t="20395" x="7140575" y="5948363"/>
          <p14:tracePt t="20400" x="7273925" y="5903913"/>
          <p14:tracePt t="20410" x="7392988" y="5843588"/>
          <p14:tracePt t="20413" x="7467600" y="5784850"/>
          <p14:tracePt t="20424" x="7556500" y="5724525"/>
          <p14:tracePt t="20430" x="7586663" y="5694363"/>
          <p14:tracePt t="20439" x="7616825" y="5635625"/>
          <p14:tracePt t="20450" x="7631113" y="5575300"/>
          <p14:tracePt t="20458" x="7631113" y="5546725"/>
          <p14:tracePt t="20466" x="7631113" y="5500688"/>
          <p14:tracePt t="20469" x="7616825" y="5456238"/>
          <p14:tracePt t="20480" x="7602538" y="5441950"/>
          <p14:tracePt t="20490" x="7586663" y="5411788"/>
          <p14:tracePt t="20496" x="7556500" y="5367338"/>
          <p14:tracePt t="20506" x="7497763" y="5351463"/>
          <p14:tracePt t="20511" x="7437438" y="5322888"/>
          <p14:tracePt t="20520" x="7334250" y="5292725"/>
          <p14:tracePt t="20525" x="7229475" y="5292725"/>
          <p14:tracePt t="20536" x="7124700" y="5278438"/>
          <p14:tracePt t="20546" x="7019925" y="5278438"/>
          <p14:tracePt t="20550" x="6916738" y="5278438"/>
          <p14:tracePt t="20560" x="6811963" y="5278438"/>
          <p14:tracePt t="20566" x="6662738" y="5278438"/>
          <p14:tracePt t="20576" x="6557963" y="5307013"/>
          <p14:tracePt t="20586" x="6438900" y="5337175"/>
          <p14:tracePt t="20593" x="6364288" y="5367338"/>
          <p14:tracePt t="20603" x="6230938" y="5426075"/>
          <p14:tracePt t="20606" x="6170613" y="5456238"/>
          <p14:tracePt t="20616" x="6081713" y="5530850"/>
          <p14:tracePt t="20625" x="6037263" y="5591175"/>
          <p14:tracePt t="20632" x="6007100" y="5635625"/>
          <p14:tracePt t="20642" x="6007100" y="5665788"/>
          <p14:tracePt t="20646" x="6007100" y="5724525"/>
          <p14:tracePt t="20658" x="6007100" y="5740400"/>
          <p14:tracePt t="20661" x="6021388" y="5784850"/>
          <p14:tracePt t="20673" x="6067425" y="5815013"/>
          <p14:tracePt t="20678" x="6126163" y="5843588"/>
          <p14:tracePt t="20687" x="6200775" y="5873750"/>
          <p14:tracePt t="20694" x="6319838" y="5918200"/>
          <p14:tracePt t="20703" x="6438900" y="5948363"/>
          <p14:tracePt t="20714" x="6543675" y="5978525"/>
          <p14:tracePt t="20719" x="6723063" y="6008688"/>
          <p14:tracePt t="20728" x="6872288" y="6022975"/>
          <p14:tracePt t="20734" x="7050088" y="6022975"/>
          <p14:tracePt t="20744" x="7199313" y="6022975"/>
          <p14:tracePt t="20753" x="7423150" y="6022975"/>
          <p14:tracePt t="20760" x="7616825" y="5964238"/>
          <p14:tracePt t="20769" x="7826375" y="5903913"/>
          <p14:tracePt t="20775" x="7959725" y="5873750"/>
          <p14:tracePt t="20784" x="8078788" y="5815013"/>
          <p14:tracePt t="20790" x="8167688" y="5740400"/>
          <p14:tracePt t="20799" x="8213725" y="5649913"/>
          <p14:tracePt t="20809" x="8213725" y="5591175"/>
          <p14:tracePt t="20816" x="8213725" y="5516563"/>
          <p14:tracePt t="20826" x="8183563" y="5441950"/>
          <p14:tracePt t="20829" x="8139113" y="5381625"/>
          <p14:tracePt t="20840" x="8034338" y="5278438"/>
          <p14:tracePt t="20846" x="7929563" y="5218113"/>
          <p14:tracePt t="20857" x="7780338" y="5157788"/>
          <p14:tracePt t="20865" x="7646988" y="5129213"/>
          <p14:tracePt t="20869" x="7437438" y="5083175"/>
          <p14:tracePt t="20879" x="7243763" y="5083175"/>
          <p14:tracePt t="20886" x="6991350" y="5054600"/>
          <p14:tracePt t="20896" x="6842125" y="5054600"/>
          <p14:tracePt t="20906" x="6648450" y="5083175"/>
          <p14:tracePt t="20910" x="6573838" y="5113338"/>
          <p14:tracePt t="20921" x="6483350" y="5157788"/>
          <p14:tracePt t="20927" x="6438900" y="5187950"/>
          <p14:tracePt t="20936" x="6424613" y="5218113"/>
          <p14:tracePt t="20942" x="6408738" y="5262563"/>
          <p14:tracePt t="20953" x="6408738" y="5278438"/>
          <p14:tracePt t="20961" x="6408738" y="5322888"/>
          <p14:tracePt t="20966" x="6408738" y="5351463"/>
          <p14:tracePt t="20975" x="6408738" y="5381625"/>
          <p14:tracePt t="20982" x="6408738" y="5397500"/>
          <p14:tracePt t="20992" x="6408738" y="5426075"/>
          <p14:tracePt t="21003" x="6408738" y="5441950"/>
          <p14:tracePt t="21005" x="6380163" y="5456238"/>
          <p14:tracePt t="21016" x="6380163" y="5472113"/>
          <p14:tracePt t="21023" x="6380163" y="5486400"/>
          <p14:tracePt t="21043" x="6380163" y="5500688"/>
          <p14:tracePt t="21062" x="6380163" y="5516563"/>
          <p14:tracePt t="21098" x="6380163" y="5530850"/>
          <p14:tracePt t="21275" x="6380163" y="5546725"/>
          <p14:tracePt t="21293" x="6380163" y="5561013"/>
          <p14:tracePt t="21310" x="6380163" y="5575300"/>
          <p14:tracePt t="21864" x="6454775" y="5591175"/>
          <p14:tracePt t="21874" x="6557963" y="5591175"/>
          <p14:tracePt t="21884" x="6678613" y="5591175"/>
          <p14:tracePt t="21890" x="6826250" y="5605463"/>
          <p14:tracePt t="21900" x="6961188" y="5621338"/>
          <p14:tracePt t="21903" x="7124700" y="5621338"/>
          <p14:tracePt t="21913" x="7288213" y="5635625"/>
          <p14:tracePt t="21924" x="7437438" y="5635625"/>
          <p14:tracePt t="21930" x="7556500" y="5635625"/>
          <p14:tracePt t="21940" x="7661275" y="5635625"/>
          <p14:tracePt t="21944" x="7780338" y="5635625"/>
          <p14:tracePt t="21955" x="7885113" y="5635625"/>
          <p14:tracePt t="21960" x="7959725" y="5621338"/>
          <p14:tracePt t="21969" x="8004175" y="5621338"/>
          <p14:tracePt t="21980" x="8048625" y="5605463"/>
          <p14:tracePt t="21986" x="8094663" y="5591175"/>
          <p14:tracePt t="21996" x="8123238" y="5575300"/>
          <p14:tracePt t="21999" x="8139113" y="5561013"/>
          <p14:tracePt t="22009" x="8153400" y="5530850"/>
          <p14:tracePt t="22019" x="8153400" y="5516563"/>
          <p14:tracePt t="22025" x="8153400" y="5486400"/>
          <p14:tracePt t="22036" x="8153400" y="5456238"/>
          <p14:tracePt t="22041" x="8153400" y="5426075"/>
          <p14:tracePt t="22050" x="8153400" y="5397500"/>
          <p14:tracePt t="22058" x="8139113" y="5367338"/>
          <p14:tracePt t="22066" x="8064500" y="5322888"/>
          <p14:tracePt t="22076" x="7974013" y="5262563"/>
          <p14:tracePt t="22082" x="7854950" y="5232400"/>
          <p14:tracePt t="22092" x="7705725" y="5203825"/>
          <p14:tracePt t="22095" x="7556500" y="5187950"/>
          <p14:tracePt t="22106" x="7334250" y="5173663"/>
          <p14:tracePt t="22116" x="7185025" y="5157788"/>
          <p14:tracePt t="22122" x="7019925" y="5157788"/>
          <p14:tracePt t="22132" x="6900863" y="5157788"/>
          <p14:tracePt t="22136" x="6767513" y="5157788"/>
          <p14:tracePt t="22146" x="6648450" y="5157788"/>
          <p14:tracePt t="22155" x="6557963" y="5157788"/>
          <p14:tracePt t="22162" x="6469063" y="5187950"/>
          <p14:tracePt t="22173" x="6424613" y="5187950"/>
          <p14:tracePt t="22175" x="6350000" y="5203825"/>
          <p14:tracePt t="22187" x="6305550" y="5203825"/>
          <p14:tracePt t="22193" x="6261100" y="5203825"/>
          <p14:tracePt t="22203" x="6261100" y="5218113"/>
          <p14:tracePt t="22212" x="6261100" y="5232400"/>
          <p14:tracePt t="22228" x="6261100" y="5262563"/>
          <p14:tracePt t="22243" x="6261100" y="5278438"/>
          <p14:tracePt t="22247" x="6230938" y="5292725"/>
          <p14:tracePt t="22258" x="6230938" y="5307013"/>
          <p14:tracePt t="22263" x="6215063" y="5322888"/>
          <p14:tracePt t="22275" x="6200775" y="5337175"/>
          <p14:tracePt t="22283" x="6186488" y="5367338"/>
          <p14:tracePt t="22287" x="6186488" y="5381625"/>
          <p14:tracePt t="22306" x="6186488" y="5397500"/>
          <p14:tracePt t="22340" x="6200775" y="5397500"/>
          <p14:tracePt t="22345" x="6215063" y="5397500"/>
          <p14:tracePt t="22359" x="6230938" y="5397500"/>
          <p14:tracePt t="22386" x="6245225" y="5381625"/>
          <p14:tracePt t="22412" x="6245225" y="5367338"/>
          <p14:tracePt t="22714" x="6245225" y="5351463"/>
          <p14:tracePt t="22719" x="6245225" y="5173663"/>
          <p14:tracePt t="22730" x="6245225" y="4740275"/>
          <p14:tracePt t="22740" x="6245225" y="4084638"/>
          <p14:tracePt t="22743" x="6245225" y="3294063"/>
          <p14:tracePt t="22753" x="6245225" y="2444750"/>
          <p14:tracePt t="22760" x="6245225" y="1639888"/>
          <p14:tracePt t="22769" x="6245225" y="820738"/>
          <p14:tracePt t="22780" x="6245225" y="0"/>
          <p14:tracePt t="23280" x="4010025" y="1520825"/>
          <p14:tracePt t="23290" x="3592513" y="2295525"/>
          <p14:tracePt t="23300" x="3308350" y="2832100"/>
          <p14:tracePt t="23308" x="2951163" y="3459163"/>
          <p14:tracePt t="23314" x="2624138" y="3906838"/>
          <p14:tracePt t="23321" x="2384425" y="4249738"/>
          <p14:tracePt t="23326" x="2101850" y="4592638"/>
          <p14:tracePt t="23338" x="1938338" y="4770438"/>
          <p14:tracePt t="23348" x="1639888" y="5038725"/>
          <p14:tracePt t="23353" x="1430338" y="5203825"/>
          <p14:tracePt t="23361" x="1117600" y="5441950"/>
          <p14:tracePt t="23369" x="879475" y="5591175"/>
          <p14:tracePt t="23378" x="550863" y="5784850"/>
          <p14:tracePt t="23387" x="328613" y="5934075"/>
          <p14:tracePt t="23392" x="134938" y="6097588"/>
          <p14:tracePt t="23403" x="44450" y="61864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5661A9-A7FA-935A-8EE9-EFB6A4C2C65C}"/>
              </a:ext>
            </a:extLst>
          </p:cNvPr>
          <p:cNvSpPr txBox="1"/>
          <p:nvPr/>
        </p:nvSpPr>
        <p:spPr>
          <a:xfrm>
            <a:off x="2447835" y="253035"/>
            <a:ext cx="6383547" cy="738664"/>
          </a:xfrm>
          <a:prstGeom prst="rect">
            <a:avLst/>
          </a:prstGeom>
          <a:noFill/>
        </p:spPr>
        <p:txBody>
          <a:bodyPr wrap="square" rtlCol="0">
            <a:spAutoFit/>
          </a:bodyPr>
          <a:lstStyle/>
          <a:p>
            <a:pPr algn="ctr"/>
            <a:r>
              <a:rPr lang="en-AU" sz="2400" dirty="0">
                <a:solidFill>
                  <a:schemeClr val="accent1">
                    <a:lumMod val="75000"/>
                  </a:schemeClr>
                </a:solidFill>
                <a:latin typeface="+mj-lt"/>
              </a:rPr>
              <a:t>Analysis by Household Type</a:t>
            </a:r>
          </a:p>
          <a:p>
            <a:endParaRPr lang="en-AU" dirty="0"/>
          </a:p>
        </p:txBody>
      </p:sp>
      <p:pic>
        <p:nvPicPr>
          <p:cNvPr id="4" name="Picture 3">
            <a:extLst>
              <a:ext uri="{FF2B5EF4-FFF2-40B4-BE49-F238E27FC236}">
                <a16:creationId xmlns:a16="http://schemas.microsoft.com/office/drawing/2014/main" id="{9D0F9BDF-B2D2-B30E-A4AF-552C58CFB473}"/>
              </a:ext>
            </a:extLst>
          </p:cNvPr>
          <p:cNvPicPr>
            <a:picLocks noChangeAspect="1"/>
          </p:cNvPicPr>
          <p:nvPr/>
        </p:nvPicPr>
        <p:blipFill>
          <a:blip r:embed="rId3"/>
          <a:stretch>
            <a:fillRect/>
          </a:stretch>
        </p:blipFill>
        <p:spPr>
          <a:xfrm>
            <a:off x="375461" y="708661"/>
            <a:ext cx="6879485" cy="3172268"/>
          </a:xfrm>
          <a:prstGeom prst="rect">
            <a:avLst/>
          </a:prstGeom>
        </p:spPr>
      </p:pic>
      <p:pic>
        <p:nvPicPr>
          <p:cNvPr id="8" name="Picture 7">
            <a:extLst>
              <a:ext uri="{FF2B5EF4-FFF2-40B4-BE49-F238E27FC236}">
                <a16:creationId xmlns:a16="http://schemas.microsoft.com/office/drawing/2014/main" id="{DF15C5C3-ACAB-49DC-0D69-336D0ABF4B7B}"/>
              </a:ext>
            </a:extLst>
          </p:cNvPr>
          <p:cNvPicPr>
            <a:picLocks noChangeAspect="1"/>
          </p:cNvPicPr>
          <p:nvPr/>
        </p:nvPicPr>
        <p:blipFill>
          <a:blip r:embed="rId4"/>
          <a:stretch>
            <a:fillRect/>
          </a:stretch>
        </p:blipFill>
        <p:spPr>
          <a:xfrm>
            <a:off x="7194561" y="708661"/>
            <a:ext cx="4848047" cy="3181794"/>
          </a:xfrm>
          <a:prstGeom prst="rect">
            <a:avLst/>
          </a:prstGeom>
        </p:spPr>
      </p:pic>
      <p:pic>
        <p:nvPicPr>
          <p:cNvPr id="10" name="Picture 9">
            <a:extLst>
              <a:ext uri="{FF2B5EF4-FFF2-40B4-BE49-F238E27FC236}">
                <a16:creationId xmlns:a16="http://schemas.microsoft.com/office/drawing/2014/main" id="{782359F0-CB65-2968-E4DE-20BA02ED096C}"/>
              </a:ext>
            </a:extLst>
          </p:cNvPr>
          <p:cNvPicPr>
            <a:picLocks noChangeAspect="1"/>
          </p:cNvPicPr>
          <p:nvPr/>
        </p:nvPicPr>
        <p:blipFill>
          <a:blip r:embed="rId5"/>
          <a:stretch>
            <a:fillRect/>
          </a:stretch>
        </p:blipFill>
        <p:spPr>
          <a:xfrm>
            <a:off x="1376123" y="3985399"/>
            <a:ext cx="10224337" cy="2619567"/>
          </a:xfrm>
          <a:prstGeom prst="rect">
            <a:avLst/>
          </a:prstGeom>
        </p:spPr>
      </p:pic>
    </p:spTree>
    <p:extLst>
      <p:ext uri="{BB962C8B-B14F-4D97-AF65-F5344CB8AC3E}">
        <p14:creationId xmlns:p14="http://schemas.microsoft.com/office/powerpoint/2010/main" val="314622130"/>
      </p:ext>
    </p:extLst>
  </p:cSld>
  <p:clrMapOvr>
    <a:masterClrMapping/>
  </p:clrMapOvr>
  <mc:AlternateContent xmlns:mc="http://schemas.openxmlformats.org/markup-compatibility/2006" xmlns:p14="http://schemas.microsoft.com/office/powerpoint/2010/main">
    <mc:Choice Requires="p14">
      <p:transition spd="med" p14:dur="700" advTm="32378">
        <p:fade/>
      </p:transition>
    </mc:Choice>
    <mc:Fallback xmlns="">
      <p:transition spd="med" advTm="32378">
        <p:fade/>
      </p:transition>
    </mc:Fallback>
  </mc:AlternateContent>
  <p:extLst>
    <p:ext uri="{3A86A75C-4F4B-4683-9AE1-C65F6400EC91}">
      <p14:laserTraceLst xmlns:p14="http://schemas.microsoft.com/office/powerpoint/2010/main">
        <p14:tracePtLst>
          <p14:tracePt t="229" x="2921000" y="6559550"/>
          <p14:tracePt t="239" x="3532188" y="6410325"/>
          <p14:tracePt t="244" x="4040188" y="6261100"/>
          <p14:tracePt t="256" x="4427538" y="6157913"/>
          <p14:tracePt t="258" x="4724400" y="6127750"/>
          <p14:tracePt t="269" x="4933950" y="6067425"/>
          <p14:tracePt t="275" x="5053013" y="5992813"/>
          <p14:tracePt t="286" x="5187950" y="5903913"/>
          <p14:tracePt t="295" x="5291138" y="5799138"/>
          <p14:tracePt t="302" x="5410200" y="5665788"/>
          <p14:tracePt t="311" x="5559425" y="5486400"/>
          <p14:tracePt t="314" x="5708650" y="5248275"/>
          <p14:tracePt t="325" x="5902325" y="5024438"/>
          <p14:tracePt t="335" x="6067425" y="4830763"/>
          <p14:tracePt t="340" x="6200775" y="4637088"/>
          <p14:tracePt t="352" x="6364288" y="4471988"/>
          <p14:tracePt t="356" x="6499225" y="4278313"/>
          <p14:tracePt t="364" x="6648450" y="4054475"/>
          <p14:tracePt t="370" x="6767513" y="3832225"/>
          <p14:tracePt t="380" x="6900863" y="3592513"/>
          <p14:tracePt t="390" x="7110413" y="3309938"/>
          <p14:tracePt t="394" x="7215188" y="3130550"/>
          <p14:tracePt t="406" x="7304088" y="2878138"/>
          <p14:tracePt t="410" x="7362825" y="2728913"/>
          <p14:tracePt t="420" x="7423150" y="2563813"/>
          <p14:tracePt t="431" x="7453313" y="2430463"/>
          <p14:tracePt t="436" x="7467600" y="2281238"/>
          <p14:tracePt t="447" x="7467600" y="2176463"/>
          <p14:tracePt t="452" x="7467600" y="2057400"/>
          <p14:tracePt t="461" x="7453313" y="1982788"/>
          <p14:tracePt t="467" x="7437438" y="1878013"/>
          <p14:tracePt t="476" x="7392988" y="1758950"/>
          <p14:tracePt t="486" x="7348538" y="1625600"/>
          <p14:tracePt t="490" x="7318375" y="1535113"/>
          <p14:tracePt t="502" x="7243763" y="1416050"/>
          <p14:tracePt t="507" x="7185025" y="1311275"/>
          <p14:tracePt t="516" x="7035800" y="1163638"/>
          <p14:tracePt t="527" x="6931025" y="1042988"/>
          <p14:tracePt t="533" x="6872288" y="984250"/>
          <p14:tracePt t="543" x="6781800" y="923925"/>
          <p14:tracePt t="546" x="6707188" y="865188"/>
          <p14:tracePt t="557" x="6604000" y="804863"/>
          <p14:tracePt t="563" x="6543675" y="790575"/>
          <p14:tracePt t="573" x="6454775" y="760413"/>
          <p14:tracePt t="583" x="6394450" y="746125"/>
          <p14:tracePt t="586" x="6289675" y="730250"/>
          <p14:tracePt t="597" x="6215063" y="730250"/>
          <p14:tracePt t="602" x="6111875" y="730250"/>
          <p14:tracePt t="612" x="6021388" y="730250"/>
          <p14:tracePt t="622" x="5902325" y="730250"/>
          <p14:tracePt t="627" x="5783263" y="730250"/>
          <p14:tracePt t="636" x="5649913" y="730250"/>
          <p14:tracePt t="643" x="5514975" y="730250"/>
          <p14:tracePt t="663" x="5127625" y="746125"/>
          <p14:tracePt t="668" x="5113338" y="746125"/>
          <p14:tracePt t="673" x="5067300" y="760413"/>
          <p14:tracePt t="679" x="4948238" y="774700"/>
          <p14:tracePt t="682" x="4889500" y="790575"/>
          <p14:tracePt t="701" x="4829175" y="804863"/>
          <p14:tracePt t="709" x="4799013" y="804863"/>
          <p14:tracePt t="719" x="4784725" y="835025"/>
          <p14:tracePt t="732" x="4770438" y="835025"/>
          <p14:tracePt t="1156" x="4724400" y="849313"/>
          <p14:tracePt t="1170" x="4651375" y="865188"/>
          <p14:tracePt t="1172" x="4530725" y="893763"/>
          <p14:tracePt t="1183" x="4427538" y="893763"/>
          <p14:tracePt t="1186" x="4322763" y="909638"/>
          <p14:tracePt t="1196" x="4217988" y="923925"/>
          <p14:tracePt t="1206" x="4114800" y="939800"/>
          <p14:tracePt t="1212" x="4010025" y="954088"/>
          <p14:tracePt t="1222" x="3919538" y="954088"/>
          <p14:tracePt t="1228" x="3875088" y="954088"/>
          <p14:tracePt t="1240" x="3816350" y="954088"/>
          <p14:tracePt t="1242" x="3756025" y="984250"/>
          <p14:tracePt t="1252" x="3725863" y="1014413"/>
          <p14:tracePt t="1263" x="3681413" y="1073150"/>
          <p14:tracePt t="1269" x="3651250" y="1117600"/>
          <p14:tracePt t="1279" x="3636963" y="1177925"/>
          <p14:tracePt t="1282" x="3636963" y="1236663"/>
          <p14:tracePt t="1292" x="3622675" y="1311275"/>
          <p14:tracePt t="1302" x="3622675" y="1341438"/>
          <p14:tracePt t="1309" x="3622675" y="1371600"/>
          <p14:tracePt t="1318" x="3622675" y="1401763"/>
          <p14:tracePt t="1322" x="3622675" y="1431925"/>
          <p14:tracePt t="1333" x="3622675" y="1446213"/>
          <p14:tracePt t="1339" x="3636963" y="1446213"/>
          <p14:tracePt t="1348" x="3651250" y="1460500"/>
          <p14:tracePt t="1358" x="3681413" y="1460500"/>
          <p14:tracePt t="1364" x="3711575" y="1460500"/>
          <p14:tracePt t="1375" x="3741738" y="1460500"/>
          <p14:tracePt t="1378" x="3771900" y="1460500"/>
          <p14:tracePt t="1389" x="3830638" y="1431925"/>
          <p14:tracePt t="1399" x="3875088" y="1401763"/>
          <p14:tracePt t="1404" x="3965575" y="1341438"/>
          <p14:tracePt t="1415" x="4010025" y="1282700"/>
          <p14:tracePt t="1418" x="4068763" y="1252538"/>
          <p14:tracePt t="1429" x="4098925" y="1222375"/>
          <p14:tracePt t="1439" x="4114800" y="1192213"/>
          <p14:tracePt t="1445" x="4129088" y="1163638"/>
          <p14:tracePt t="1454" x="4143375" y="1133475"/>
          <p14:tracePt t="1461" x="4143375" y="1103313"/>
          <p14:tracePt t="1470" x="4143375" y="1089025"/>
          <p14:tracePt t="1474" x="4129088" y="1073150"/>
          <p14:tracePt t="1485" x="4114800" y="1028700"/>
          <p14:tracePt t="1495" x="4068763" y="998538"/>
          <p14:tracePt t="1502" x="4040188" y="968375"/>
          <p14:tracePt t="1510" x="3965575" y="939800"/>
          <p14:tracePt t="1514" x="3905250" y="939800"/>
          <p14:tracePt t="1524" x="3816350" y="909638"/>
          <p14:tracePt t="1530" x="3697288" y="893763"/>
          <p14:tracePt t="1541" x="3622675" y="893763"/>
          <p14:tracePt t="1552" x="3487738" y="893763"/>
          <p14:tracePt t="1556" x="3398838" y="893763"/>
          <p14:tracePt t="1564" x="3294063" y="909638"/>
          <p14:tracePt t="1572" x="3219450" y="923925"/>
          <p14:tracePt t="1580" x="3144838" y="954088"/>
          <p14:tracePt t="1591" x="3100388" y="984250"/>
          <p14:tracePt t="1596" x="3040063" y="1042988"/>
          <p14:tracePt t="1606" x="3025775" y="1073150"/>
          <p14:tracePt t="1611" x="2995613" y="1147763"/>
          <p14:tracePt t="1620" x="2981325" y="1208088"/>
          <p14:tracePt t="1631" x="2967038" y="1282700"/>
          <p14:tracePt t="1637" x="2967038" y="1341438"/>
          <p14:tracePt t="1646" x="2967038" y="1416050"/>
          <p14:tracePt t="1652" x="2967038" y="1506538"/>
          <p14:tracePt t="1669" x="2967038" y="1654175"/>
          <p14:tracePt t="1677" x="2967038" y="1700213"/>
          <p14:tracePt t="1686" x="2967038" y="1758950"/>
          <p14:tracePt t="1692" x="2967038" y="1803400"/>
          <p14:tracePt t="1702" x="2967038" y="1878013"/>
          <p14:tracePt t="1706" x="2967038" y="1893888"/>
          <p14:tracePt t="1717" x="2995613" y="1938338"/>
          <p14:tracePt t="1726" x="2995613" y="1968500"/>
          <p14:tracePt t="1733" x="3011488" y="1997075"/>
          <p14:tracePt t="1742" x="3025775" y="1997075"/>
          <p14:tracePt t="1746" x="3025775" y="2012950"/>
          <p14:tracePt t="1756" x="3025775" y="2027238"/>
          <p14:tracePt t="1773" x="3040063" y="2027238"/>
          <p14:tracePt t="2014" x="3055938" y="2043113"/>
          <p14:tracePt t="2018" x="3055938" y="2087563"/>
          <p14:tracePt t="2031" x="3055938" y="2117725"/>
          <p14:tracePt t="2035" x="3055938" y="2146300"/>
          <p14:tracePt t="2044" x="3055938" y="2176463"/>
          <p14:tracePt t="2054" x="3055938" y="2220913"/>
          <p14:tracePt t="2064" x="3055938" y="2265363"/>
          <p14:tracePt t="2070" x="3055938" y="2295525"/>
          <p14:tracePt t="2074" x="3055938" y="2339975"/>
          <p14:tracePt t="2086" x="3070225" y="2355850"/>
          <p14:tracePt t="2090" x="3070225" y="2386013"/>
          <p14:tracePt t="2102" x="3114675" y="2430463"/>
          <p14:tracePt t="2110" x="3144838" y="2474913"/>
          <p14:tracePt t="2114" x="3189288" y="2489200"/>
          <p14:tracePt t="2125" x="3219450" y="2505075"/>
          <p14:tracePt t="2131" x="3249613" y="2519363"/>
          <p14:tracePt t="2140" x="3294063" y="2535238"/>
          <p14:tracePt t="2153" x="3338513" y="2579688"/>
          <p14:tracePt t="2156" x="3368675" y="2579688"/>
          <p14:tracePt t="2166" x="3398838" y="2593975"/>
          <p14:tracePt t="2170" x="3413125" y="2608263"/>
          <p14:tracePt t="2181" x="3457575" y="2624138"/>
          <p14:tracePt t="2186" x="3473450" y="2624138"/>
          <p14:tracePt t="2197" x="3487738" y="2654300"/>
          <p14:tracePt t="2211" x="3503613" y="2654300"/>
          <p14:tracePt t="2220" x="3517900" y="2654300"/>
          <p14:tracePt t="2227" x="3517900" y="2668588"/>
          <p14:tracePt t="2263" x="3532188" y="2668588"/>
          <p14:tracePt t="2266" x="3532188" y="2682875"/>
          <p14:tracePt t="2276" x="3548063" y="2682875"/>
          <p14:tracePt t="2286" x="3562350" y="2682875"/>
          <p14:tracePt t="2302" x="3576638" y="2682875"/>
          <p14:tracePt t="2317" x="3592513" y="2682875"/>
          <p14:tracePt t="2403" x="3576638" y="2698750"/>
          <p14:tracePt t="2412" x="3562350" y="2713038"/>
          <p14:tracePt t="2422" x="3532188" y="2713038"/>
          <p14:tracePt t="2428" x="3487738" y="2743200"/>
          <p14:tracePt t="2438" x="3457575" y="2743200"/>
          <p14:tracePt t="2443" x="3429000" y="2757488"/>
          <p14:tracePt t="2452" x="3413125" y="2773363"/>
          <p14:tracePt t="2458" x="3368675" y="2803525"/>
          <p14:tracePt t="2469" x="3354388" y="2817813"/>
          <p14:tracePt t="2479" x="3338513" y="2832100"/>
          <p14:tracePt t="2482" x="3308350" y="2878138"/>
          <p14:tracePt t="2495" x="3294063" y="2906713"/>
          <p14:tracePt t="2498" x="3294063" y="2951163"/>
          <p14:tracePt t="2508" x="3279775" y="2981325"/>
          <p14:tracePt t="2519" x="3279775" y="3025775"/>
          <p14:tracePt t="2524" x="3263900" y="3071813"/>
          <p14:tracePt t="2535" x="3263900" y="3116263"/>
          <p14:tracePt t="2539" x="3263900" y="3146425"/>
          <p14:tracePt t="2548" x="3263900" y="3190875"/>
          <p14:tracePt t="2556" x="3263900" y="3221038"/>
          <p14:tracePt t="2564" x="3263900" y="3235325"/>
          <p14:tracePt t="2574" x="3279775" y="3265488"/>
          <p14:tracePt t="2578" x="3279775" y="3294063"/>
          <p14:tracePt t="2589" x="3279775" y="3324225"/>
          <p14:tracePt t="2595" x="3294063" y="3324225"/>
          <p14:tracePt t="2606" x="3294063" y="3340100"/>
          <p14:tracePt t="2614" x="3308350" y="3340100"/>
          <p14:tracePt t="2636" x="3324225" y="3340100"/>
          <p14:tracePt t="2673" x="3338513" y="3340100"/>
          <p14:tracePt t="2685" x="3338513" y="3324225"/>
          <p14:tracePt t="2690" x="3354388" y="3309938"/>
          <p14:tracePt t="2711" x="3354388" y="3294063"/>
          <p14:tracePt t="2852" x="3354388" y="3309938"/>
          <p14:tracePt t="2863" x="3354388" y="3340100"/>
          <p14:tracePt t="2867" x="3354388" y="3354388"/>
          <p14:tracePt t="2877" x="3368675" y="3414713"/>
          <p14:tracePt t="2882" x="3398838" y="3443288"/>
          <p14:tracePt t="2892" x="3457575" y="3548063"/>
          <p14:tracePt t="2903" x="3562350" y="3622675"/>
          <p14:tracePt t="2907" x="3667125" y="3727450"/>
          <p14:tracePt t="2917" x="3816350" y="3832225"/>
          <p14:tracePt t="2922" x="3935413" y="3906838"/>
          <p14:tracePt t="2932" x="4068763" y="3995738"/>
          <p14:tracePt t="2942" x="4203700" y="4025900"/>
          <p14:tracePt t="2948" x="4322763" y="4054475"/>
          <p14:tracePt t="2959" x="4397375" y="4070350"/>
          <p14:tracePt t="2962" x="4486275" y="4070350"/>
          <p14:tracePt t="2973" x="4546600" y="4084638"/>
          <p14:tracePt t="2978" x="4635500" y="4084638"/>
          <p14:tracePt t="2988" x="4724400" y="4070350"/>
          <p14:tracePt t="2999" x="4829175" y="4040188"/>
          <p14:tracePt t="3002" x="4919663" y="3995738"/>
          <p14:tracePt t="3012" x="5022850" y="3951288"/>
          <p14:tracePt t="3020" x="5141913" y="3890963"/>
          <p14:tracePt t="3028" x="5291138" y="3832225"/>
          <p14:tracePt t="3039" x="5530850" y="3727450"/>
          <p14:tracePt t="3042" x="5664200" y="3667125"/>
          <p14:tracePt t="3052" x="5843588" y="3592513"/>
          <p14:tracePt t="3058" x="5976938" y="3548063"/>
          <p14:tracePt t="3068" x="6140450" y="3503613"/>
          <p14:tracePt t="3078" x="6245225" y="3459163"/>
          <p14:tracePt t="3086" x="6364288" y="3414713"/>
          <p14:tracePt t="3094" x="6380163" y="3398838"/>
          <p14:tracePt t="3114" x="6380163" y="3384550"/>
          <p14:tracePt t="3136" x="6350000" y="3368675"/>
          <p14:tracePt t="3148" x="6350000" y="3354388"/>
          <p14:tracePt t="3165" x="6335713" y="3324225"/>
          <p14:tracePt t="3179" x="6335713" y="3309938"/>
          <p14:tracePt t="3191" x="6335713" y="3294063"/>
          <p14:tracePt t="3194" x="6335713" y="3279775"/>
          <p14:tracePt t="3205" x="6335713" y="3265488"/>
          <p14:tracePt t="3214" x="6335713" y="3249613"/>
          <p14:tracePt t="3231" x="6335713" y="3235325"/>
          <p14:tracePt t="3252" x="6319838" y="3235325"/>
          <p14:tracePt t="3260" x="6305550" y="3235325"/>
          <p14:tracePt t="3270" x="6230938" y="3235325"/>
          <p14:tracePt t="3274" x="6170613" y="3235325"/>
          <p14:tracePt t="3285" x="6140450" y="3235325"/>
          <p14:tracePt t="3290" x="6081713" y="3235325"/>
          <p14:tracePt t="3302" x="6051550" y="3249613"/>
          <p14:tracePt t="3306" x="6007100" y="3265488"/>
          <p14:tracePt t="3317" x="5992813" y="3265488"/>
          <p14:tracePt t="3326" x="5976938" y="3279775"/>
          <p14:tracePt t="3331" x="5962650" y="3279775"/>
          <p14:tracePt t="3380" x="5962650" y="3294063"/>
          <p14:tracePt t="3396" x="5962650" y="3324225"/>
          <p14:tracePt t="3402" x="5962650" y="3354388"/>
          <p14:tracePt t="3412" x="5946775" y="3368675"/>
          <p14:tracePt t="3425" x="5946775" y="3398838"/>
          <p14:tracePt t="3426" x="5946775" y="3443288"/>
          <p14:tracePt t="3436" x="5946775" y="3517900"/>
          <p14:tracePt t="3442" x="5962650" y="3636963"/>
          <p14:tracePt t="3452" x="5976938" y="3711575"/>
          <p14:tracePt t="3462" x="6007100" y="3757613"/>
          <p14:tracePt t="3466" x="6007100" y="3786188"/>
          <p14:tracePt t="3479" x="6037263" y="3816350"/>
          <p14:tracePt t="3492" x="6037263" y="3832225"/>
          <p14:tracePt t="3502" x="6051550" y="3846513"/>
          <p14:tracePt t="3507" x="6067425" y="3846513"/>
          <p14:tracePt t="3519" x="6067425" y="3860800"/>
          <p14:tracePt t="3530" x="6081713" y="3860800"/>
          <p14:tracePt t="3631" x="6081713" y="3846513"/>
          <p14:tracePt t="3635" x="6081713" y="3832225"/>
          <p14:tracePt t="3653" x="6081713" y="3816350"/>
          <p14:tracePt t="3661" x="6081713" y="3802063"/>
          <p14:tracePt t="3669" x="6081713" y="3786188"/>
          <p14:tracePt t="3676" x="6051550" y="3771900"/>
          <p14:tracePt t="3686" x="6037263" y="3757613"/>
          <p14:tracePt t="3690" x="6021388" y="3757613"/>
          <p14:tracePt t="3702" x="5992813" y="3741738"/>
          <p14:tracePt t="3708" x="5962650" y="3727450"/>
          <p14:tracePt t="3718" x="5918200" y="3711575"/>
          <p14:tracePt t="3726" x="5857875" y="3683000"/>
          <p14:tracePt t="3730" x="5799138" y="3652838"/>
          <p14:tracePt t="3740" x="5738813" y="3608388"/>
          <p14:tracePt t="3746" x="5694363" y="3592513"/>
          <p14:tracePt t="3756" x="5634038" y="3563938"/>
          <p14:tracePt t="3769" x="5589588" y="3548063"/>
          <p14:tracePt t="3774" x="5545138" y="3533775"/>
          <p14:tracePt t="3782" x="5514975" y="3517900"/>
          <p14:tracePt t="3786" x="5484813" y="3503613"/>
          <p14:tracePt t="3797" x="5470525" y="3503613"/>
          <p14:tracePt t="3802" x="5440363" y="3503613"/>
          <p14:tracePt t="3818" x="5426075" y="3503613"/>
          <p14:tracePt t="3828" x="5395913" y="3503613"/>
          <p14:tracePt t="3832" x="5365750" y="3503613"/>
          <p14:tracePt t="3843" x="5321300" y="3503613"/>
          <p14:tracePt t="3856" x="5291138" y="3503613"/>
          <p14:tracePt t="3860" x="5216525" y="3503613"/>
          <p14:tracePt t="3864" x="5172075" y="3503613"/>
          <p14:tracePt t="3876" x="5097463" y="3503613"/>
          <p14:tracePt t="3886" x="5022850" y="3489325"/>
          <p14:tracePt t="3890" x="4933950" y="3459163"/>
          <p14:tracePt t="3902" x="4873625" y="3459163"/>
          <p14:tracePt t="3906" x="4829175" y="3429000"/>
          <p14:tracePt t="3917" x="4784725" y="3398838"/>
          <p14:tracePt t="3926" x="4710113" y="3354388"/>
          <p14:tracePt t="3931" x="4695825" y="3340100"/>
          <p14:tracePt t="3941" x="4679950" y="3324225"/>
          <p14:tracePt t="3946" x="4651375" y="3324225"/>
          <p14:tracePt t="3957" x="4651375" y="3309938"/>
          <p14:tracePt t="3960" x="4621213" y="3294063"/>
          <p14:tracePt t="3970" x="4591050" y="3265488"/>
          <p14:tracePt t="3980" x="4546600" y="3249613"/>
          <p14:tracePt t="3986" x="4516438" y="3235325"/>
          <p14:tracePt t="3996" x="4486275" y="3221038"/>
          <p14:tracePt t="4002" x="4441825" y="3190875"/>
          <p14:tracePt t="4012" x="4397375" y="3160713"/>
          <p14:tracePt t="4023" x="4383088" y="3146425"/>
          <p14:tracePt t="4026" x="4352925" y="3146425"/>
          <p14:tracePt t="4036" x="4337050" y="3130550"/>
          <p14:tracePt t="4043" x="4337050" y="3116263"/>
          <p14:tracePt t="4062" x="4337050" y="3100388"/>
          <p14:tracePt t="4076" x="4352925" y="3100388"/>
          <p14:tracePt t="4119" x="4352925" y="3116263"/>
          <p14:tracePt t="4133" x="4322763" y="3130550"/>
          <p14:tracePt t="4139" x="4308475" y="3146425"/>
          <p14:tracePt t="4148" x="4278313" y="3146425"/>
          <p14:tracePt t="4159" x="4262438" y="3160713"/>
          <p14:tracePt t="4174" x="4262438" y="3175000"/>
          <p14:tracePt t="4189" x="4262438" y="3190875"/>
          <p14:tracePt t="4229" x="4262438" y="3175000"/>
          <p14:tracePt t="4236" x="4278313" y="3175000"/>
          <p14:tracePt t="4244" x="4278313" y="3160713"/>
          <p14:tracePt t="4269" x="4278313" y="3146425"/>
          <p14:tracePt t="4274" x="4278313" y="3130550"/>
          <p14:tracePt t="4286" x="4262438" y="3130550"/>
          <p14:tracePt t="4294" x="4262438" y="3116263"/>
          <p14:tracePt t="4308" x="4248150" y="3116263"/>
          <p14:tracePt t="4314" x="4233863" y="3116263"/>
          <p14:tracePt t="4324" x="4217988" y="3100388"/>
          <p14:tracePt t="4330" x="4187825" y="3086100"/>
          <p14:tracePt t="4340" x="4159250" y="3055938"/>
          <p14:tracePt t="4352" x="4143375" y="3041650"/>
          <p14:tracePt t="4355" x="4114800" y="3011488"/>
          <p14:tracePt t="4365" x="4084638" y="2981325"/>
          <p14:tracePt t="4370" x="4040188" y="2967038"/>
          <p14:tracePt t="4380" x="4024313" y="2936875"/>
          <p14:tracePt t="4390" x="3994150" y="2892425"/>
          <p14:tracePt t="4394" x="3979863" y="2862263"/>
          <p14:tracePt t="4404" x="3949700" y="2787650"/>
          <p14:tracePt t="4410" x="3935413" y="2757488"/>
          <p14:tracePt t="4420" x="3919538" y="2713038"/>
          <p14:tracePt t="4430" x="3905250" y="2624138"/>
          <p14:tracePt t="4435" x="3905250" y="2549525"/>
          <p14:tracePt t="4447" x="3905250" y="2444750"/>
          <p14:tracePt t="4452" x="3905250" y="2339975"/>
          <p14:tracePt t="4460" x="3890963" y="2251075"/>
          <p14:tracePt t="4466" x="3890963" y="2176463"/>
          <p14:tracePt t="4476" x="3875088" y="2027238"/>
          <p14:tracePt t="4486" x="3875088" y="1952625"/>
          <p14:tracePt t="4490" x="3860800" y="1893888"/>
          <p14:tracePt t="4502" x="3860800" y="1863725"/>
          <p14:tracePt t="4506" x="3860800" y="1849438"/>
          <p14:tracePt t="4520" x="3860800" y="1833563"/>
          <p14:tracePt t="4636" x="3860800" y="1849438"/>
          <p14:tracePt t="4642" x="3890963" y="1863725"/>
          <p14:tracePt t="4652" x="3890963" y="1878013"/>
          <p14:tracePt t="4656" x="3919538" y="1893888"/>
          <p14:tracePt t="4666" x="4054475" y="1968500"/>
          <p14:tracePt t="4678" x="4114800" y="1982788"/>
          <p14:tracePt t="4682" x="4187825" y="1997075"/>
          <p14:tracePt t="4692" x="4262438" y="2027238"/>
          <p14:tracePt t="4698" x="4308475" y="2043113"/>
          <p14:tracePt t="4708" x="4367213" y="2057400"/>
          <p14:tracePt t="4718" x="4441825" y="2071688"/>
          <p14:tracePt t="4722" x="4486275" y="2087563"/>
          <p14:tracePt t="4732" x="4560888" y="2101850"/>
          <p14:tracePt t="4740" x="4605338" y="2101850"/>
          <p14:tracePt t="4749" x="4651375" y="2101850"/>
          <p14:tracePt t="4752" x="4710113" y="2101850"/>
          <p14:tracePt t="4762" x="4799013" y="2101850"/>
          <p14:tracePt t="4772" x="4859338" y="2101850"/>
          <p14:tracePt t="4778" x="4933950" y="2101850"/>
          <p14:tracePt t="4790" x="4992688" y="2101850"/>
          <p14:tracePt t="4794" x="5008563" y="2101850"/>
          <p14:tracePt t="4805" x="5038725" y="2101850"/>
          <p14:tracePt t="4854" x="5038725" y="2117725"/>
          <p14:tracePt t="4874" x="5038725" y="2132013"/>
          <p14:tracePt t="4885" x="5038725" y="2146300"/>
          <p14:tracePt t="4924" x="5038725" y="2162175"/>
          <p14:tracePt t="4964" x="5038725" y="2176463"/>
          <p14:tracePt t="4970" x="5038725" y="2192338"/>
          <p14:tracePt t="4980" x="5038725" y="2206625"/>
          <p14:tracePt t="4985" x="5038725" y="2220913"/>
          <p14:tracePt t="4994" x="5038725" y="2236788"/>
          <p14:tracePt t="5005" x="5038725" y="2251075"/>
          <p14:tracePt t="5010" x="5038725" y="2265363"/>
          <p14:tracePt t="5020" x="5038725" y="2281238"/>
          <p14:tracePt t="5036" x="5038725" y="2295525"/>
          <p14:tracePt t="5052" x="5038725" y="2311400"/>
          <p14:tracePt t="5060" x="5038725" y="2325688"/>
          <p14:tracePt t="5066" x="5053013" y="2325688"/>
          <p14:tracePt t="5077" x="5067300" y="2339975"/>
          <p14:tracePt t="5080" x="5083175" y="2339975"/>
          <p14:tracePt t="5101" x="5097463" y="2339975"/>
          <p14:tracePt t="5213" x="5097463" y="2355850"/>
          <p14:tracePt t="5237" x="5083175" y="2355850"/>
          <p14:tracePt t="5242" x="5067300" y="2355850"/>
          <p14:tracePt t="5252" x="5053013" y="2355850"/>
          <p14:tracePt t="5269" x="5038725" y="2355850"/>
          <p14:tracePt t="5278" x="5022850" y="2355850"/>
          <p14:tracePt t="5283" x="5008563" y="2355850"/>
          <p14:tracePt t="5293" x="4992688" y="2370138"/>
          <p14:tracePt t="5298" x="4948238" y="2370138"/>
          <p14:tracePt t="5308" x="4933950" y="2386013"/>
          <p14:tracePt t="5312" x="4873625" y="2400300"/>
          <p14:tracePt t="5322" x="4845050" y="2400300"/>
          <p14:tracePt t="5333" x="4770438" y="2414588"/>
          <p14:tracePt t="5339" x="4710113" y="2414588"/>
          <p14:tracePt t="5349" x="4621213" y="2430463"/>
          <p14:tracePt t="5352" x="4546600" y="2430463"/>
          <p14:tracePt t="5365" x="4441825" y="2430463"/>
          <p14:tracePt t="5374" x="4367213" y="2414588"/>
          <p14:tracePt t="5378" x="4262438" y="2400300"/>
          <p14:tracePt t="5389" x="4173538" y="2386013"/>
          <p14:tracePt t="5395" x="4084638" y="2339975"/>
          <p14:tracePt t="5404" x="4010025" y="2325688"/>
          <p14:tracePt t="5409" x="3935413" y="2311400"/>
          <p14:tracePt t="5419" x="3844925" y="2281238"/>
          <p14:tracePt t="5429" x="3756025" y="2251075"/>
          <p14:tracePt t="5435" x="3651250" y="2220913"/>
          <p14:tracePt t="5445" x="3548063" y="2192338"/>
          <p14:tracePt t="5448" x="3487738" y="2192338"/>
          <p14:tracePt t="5458" x="3473450" y="2192338"/>
          <p14:tracePt t="5469" x="3457575" y="2192338"/>
          <p14:tracePt t="5474" x="3443288" y="2192338"/>
          <p14:tracePt t="5511" x="3443288" y="2206625"/>
          <p14:tracePt t="5571" x="3429000" y="2220913"/>
          <p14:tracePt t="5580" x="3413125" y="2220913"/>
          <p14:tracePt t="5586" x="3382963" y="2236788"/>
          <p14:tracePt t="5594" x="3368675" y="2236788"/>
          <p14:tracePt t="5606" x="3338513" y="2236788"/>
          <p14:tracePt t="5610" x="3308350" y="2251075"/>
          <p14:tracePt t="5620" x="3263900" y="2251075"/>
          <p14:tracePt t="5626" x="3235325" y="2265363"/>
          <p14:tracePt t="5636" x="3205163" y="2265363"/>
          <p14:tracePt t="5647" x="3144838" y="2281238"/>
          <p14:tracePt t="5652" x="3100388" y="2281238"/>
          <p14:tracePt t="5668" x="3011488" y="2281238"/>
          <p14:tracePt t="5677" x="2995613" y="2295525"/>
          <p14:tracePt t="5732" x="2995613" y="2311400"/>
          <p14:tracePt t="5747" x="2995613" y="2339975"/>
          <p14:tracePt t="5762" x="2981325" y="2370138"/>
          <p14:tracePt t="5773" x="2981325" y="2386013"/>
          <p14:tracePt t="5776" x="2967038" y="2400300"/>
          <p14:tracePt t="5786" x="2936875" y="2414588"/>
          <p14:tracePt t="5798" x="2921000" y="2430463"/>
          <p14:tracePt t="5802" x="2906713" y="2444750"/>
          <p14:tracePt t="5842" x="2906713" y="2460625"/>
          <p14:tracePt t="5908" x="2906713" y="2474913"/>
          <p14:tracePt t="5912" x="2921000" y="2474913"/>
          <p14:tracePt t="5922" x="2951163" y="2474913"/>
          <p14:tracePt t="5933" x="3011488" y="2489200"/>
          <p14:tracePt t="5939" x="3070225" y="2505075"/>
          <p14:tracePt t="5949" x="3175000" y="2505075"/>
          <p14:tracePt t="5957" x="3249613" y="2505075"/>
          <p14:tracePt t="5964" x="3354388" y="2505075"/>
          <p14:tracePt t="5968" x="3443288" y="2505075"/>
          <p14:tracePt t="5979" x="3532188" y="2505075"/>
          <p14:tracePt t="5989" x="3592513" y="2505075"/>
          <p14:tracePt t="5995" x="3667125" y="2505075"/>
          <p14:tracePt t="6005" x="3711575" y="2505075"/>
          <p14:tracePt t="6008" x="3741738" y="2505075"/>
          <p14:tracePt t="6019" x="3771900" y="2505075"/>
          <p14:tracePt t="6035" x="3800475" y="2505075"/>
          <p14:tracePt t="6044" x="3816350" y="2505075"/>
          <p14:tracePt t="6048" x="3860800" y="2505075"/>
          <p14:tracePt t="6060" x="3890963" y="2505075"/>
          <p14:tracePt t="6070" x="3919538" y="2505075"/>
          <p14:tracePt t="6074" x="3965575" y="2505075"/>
          <p14:tracePt t="6085" x="3994150" y="2505075"/>
          <p14:tracePt t="6091" x="4024313" y="2519363"/>
          <p14:tracePt t="6103" x="4068763" y="2519363"/>
          <p14:tracePt t="6104" x="4114800" y="2519363"/>
          <p14:tracePt t="6115" x="4173538" y="2535238"/>
          <p14:tracePt t="6124" x="4203700" y="2535238"/>
          <p14:tracePt t="6130" x="4217988" y="2535238"/>
          <p14:tracePt t="6140" x="4262438" y="2535238"/>
          <p14:tracePt t="6144" x="4278313" y="2535238"/>
          <p14:tracePt t="6154" x="4308475" y="2535238"/>
          <p14:tracePt t="6165" x="4322763" y="2535238"/>
          <p14:tracePt t="6181" x="4337050" y="2549525"/>
          <p14:tracePt t="6186" x="4352925" y="2549525"/>
          <p14:tracePt t="6197" x="4411663" y="2563813"/>
          <p14:tracePt t="6202" x="4456113" y="2563813"/>
          <p14:tracePt t="6210" x="4516438" y="2579688"/>
          <p14:tracePt t="6221" x="4576763" y="2593975"/>
          <p14:tracePt t="6227" x="4621213" y="2608263"/>
          <p14:tracePt t="6236" x="4665663" y="2608263"/>
          <p14:tracePt t="6241" x="4679950" y="2608263"/>
          <p14:tracePt t="6252" x="4710113" y="2624138"/>
          <p14:tracePt t="6261" x="4724400" y="2624138"/>
          <p14:tracePt t="6322" x="4740275" y="2638425"/>
          <p14:tracePt t="6333" x="4754563" y="2638425"/>
          <p14:tracePt t="6346" x="4770438" y="2654300"/>
          <p14:tracePt t="6357" x="4784725" y="2654300"/>
          <p14:tracePt t="6362" x="4784725" y="2668588"/>
          <p14:tracePt t="6373" x="4799013" y="2682875"/>
          <p14:tracePt t="6386" x="4829175" y="2682875"/>
          <p14:tracePt t="6392" x="4845050" y="2698750"/>
          <p14:tracePt t="6418" x="4859338" y="2698750"/>
          <p14:tracePt t="6473" x="4829175" y="2698750"/>
          <p14:tracePt t="6482" x="4754563" y="2698750"/>
          <p14:tracePt t="6492" x="4635500" y="2713038"/>
          <p14:tracePt t="6498" x="4502150" y="2713038"/>
          <p14:tracePt t="6509" x="4367213" y="2728913"/>
          <p14:tracePt t="6512" x="4217988" y="2728913"/>
          <p14:tracePt t="6526" x="4054475" y="2743200"/>
          <p14:tracePt t="6528" x="3844925" y="2757488"/>
          <p14:tracePt t="6539" x="3697288" y="2787650"/>
          <p14:tracePt t="6549" x="3532188" y="2817813"/>
          <p14:tracePt t="6556" x="3398838" y="2817813"/>
          <p14:tracePt t="6565" x="3263900" y="2847975"/>
          <p14:tracePt t="6569" x="3189288" y="2878138"/>
          <p14:tracePt t="6579" x="3144838" y="2906713"/>
          <p14:tracePt t="6588" x="3130550" y="2936875"/>
          <p14:tracePt t="6594" x="3114675" y="2967038"/>
          <p14:tracePt t="6605" x="3086100" y="3011488"/>
          <p14:tracePt t="6608" x="3040063" y="3086100"/>
          <p14:tracePt t="6619" x="3011488" y="3146425"/>
          <p14:tracePt t="6625" x="2936875" y="3235325"/>
          <p14:tracePt t="6636" x="2892425" y="3265488"/>
          <p14:tracePt t="6645" x="2817813" y="3340100"/>
          <p14:tracePt t="6652" x="2698750" y="3429000"/>
          <p14:tracePt t="6660" x="2652713" y="3443288"/>
          <p14:tracePt t="6665" x="2608263" y="3459163"/>
          <p14:tracePt t="6675" x="2593975" y="3459163"/>
          <p14:tracePt t="6686" x="2578100" y="3459163"/>
          <p14:tracePt t="6702" x="2563813" y="3459163"/>
          <p14:tracePt t="6706" x="2549525" y="3459163"/>
          <p14:tracePt t="6801" x="2549525" y="3473450"/>
          <p14:tracePt t="6810" x="2533650" y="3473450"/>
          <p14:tracePt t="6841" x="2519363" y="3489325"/>
          <p14:tracePt t="6877" x="2503488" y="3489325"/>
          <p14:tracePt t="6883" x="2503488" y="3503613"/>
          <p14:tracePt t="6906" x="2489200" y="3503613"/>
          <p14:tracePt t="7003" x="2489200" y="3517900"/>
          <p14:tracePt t="7029" x="2474913" y="3517900"/>
          <p14:tracePt t="7049" x="2474913" y="3533775"/>
          <p14:tracePt t="7059" x="2459038" y="3533775"/>
          <p14:tracePt t="7168" x="2459038" y="3517900"/>
          <p14:tracePt t="7179" x="2459038" y="3503613"/>
          <p14:tracePt t="7205" x="2459038" y="3489325"/>
          <p14:tracePt t="7347" x="2459038" y="3473450"/>
          <p14:tracePt t="7629" x="2444750" y="3473450"/>
          <p14:tracePt t="7632" x="2428875" y="3489325"/>
          <p14:tracePt t="7642" x="2414588" y="3489325"/>
          <p14:tracePt t="7648" x="2400300" y="3503613"/>
          <p14:tracePt t="7658" x="2370138" y="3503613"/>
          <p14:tracePt t="7668" x="2355850" y="3517900"/>
          <p14:tracePt t="7672" x="2295525" y="3533775"/>
          <p14:tracePt t="7686" x="2265363" y="3548063"/>
          <p14:tracePt t="7690" x="2206625" y="3563938"/>
          <p14:tracePt t="7699" x="2146300" y="3578225"/>
          <p14:tracePt t="7708" x="2041525" y="3608388"/>
          <p14:tracePt t="7715" x="1982788" y="3636963"/>
          <p14:tracePt t="7724" x="1908175" y="3652838"/>
          <p14:tracePt t="7728" x="1833563" y="3683000"/>
          <p14:tracePt t="7739" x="1773238" y="3711575"/>
          <p14:tracePt t="7744" x="1744663" y="3727450"/>
          <p14:tracePt t="7755" x="1654175" y="3786188"/>
          <p14:tracePt t="7765" x="1595438" y="3832225"/>
          <p14:tracePt t="7768" x="1520825" y="3890963"/>
          <p14:tracePt t="7778" x="1446213" y="3965575"/>
          <p14:tracePt t="7786" x="1371600" y="4040188"/>
          <p14:tracePt t="7794" x="1311275" y="4114800"/>
          <p14:tracePt t="7804" x="1208088" y="4233863"/>
          <p14:tracePt t="7811" x="1117600" y="4338638"/>
          <p14:tracePt t="7822" x="1042988" y="4427538"/>
          <p14:tracePt t="7824" x="954088" y="4546600"/>
          <p14:tracePt t="7836" x="879475" y="4651375"/>
          <p14:tracePt t="7842" x="744538" y="4830763"/>
          <p14:tracePt t="7852" x="671513" y="4979988"/>
          <p14:tracePt t="7861" x="566738" y="5157788"/>
          <p14:tracePt t="7864" x="506413" y="5262563"/>
          <p14:tracePt t="7875" x="447675" y="5337175"/>
          <p14:tracePt t="7881" x="387350" y="5456238"/>
          <p14:tracePt t="7891" x="357188" y="5516563"/>
          <p14:tracePt t="7902" x="357188" y="5546725"/>
          <p14:tracePt t="7906" x="357188" y="5591175"/>
          <p14:tracePt t="7916" x="342900" y="5621338"/>
          <p14:tracePt t="7923" x="328613" y="5649913"/>
          <p14:tracePt t="7930" x="298450" y="5724525"/>
          <p14:tracePt t="7941" x="268288" y="5784850"/>
          <p14:tracePt t="7946" x="207963" y="5843588"/>
          <p14:tracePt t="7956" x="193675" y="5873750"/>
          <p14:tracePt t="7961" x="134938" y="5918200"/>
          <p14:tracePt t="7970" x="104775" y="5964238"/>
          <p14:tracePt t="7977" x="30163" y="6008688"/>
          <p14:tracePt t="7986" x="0" y="6053138"/>
          <p14:tracePt t="9109" x="207963" y="6053138"/>
          <p14:tracePt t="9112" x="298450" y="6008688"/>
          <p14:tracePt t="9122" x="506413" y="5934075"/>
          <p14:tracePt t="9129" x="625475" y="5873750"/>
          <p14:tracePt t="9140" x="744538" y="5784850"/>
          <p14:tracePt t="9149" x="835025" y="5724525"/>
          <p14:tracePt t="9152" x="923925" y="5635625"/>
          <p14:tracePt t="9162" x="984250" y="5561013"/>
          <p14:tracePt t="9168" x="1042988" y="5472113"/>
          <p14:tracePt t="9181" x="1087438" y="5367338"/>
          <p14:tracePt t="9186" x="1117600" y="5278438"/>
          <p14:tracePt t="9194" x="1133475" y="5218113"/>
          <p14:tracePt t="9202" x="1147763" y="5143500"/>
          <p14:tracePt t="9211" x="1177925" y="5054600"/>
          <p14:tracePt t="9220" x="1222375" y="4964113"/>
          <p14:tracePt t="9224" x="1281113" y="4875213"/>
          <p14:tracePt t="9236" x="1311275" y="4786313"/>
          <p14:tracePt t="9241" x="1371600" y="4695825"/>
          <p14:tracePt t="9253" x="1416050" y="4592638"/>
          <p14:tracePt t="9260" x="1490663" y="4471988"/>
          <p14:tracePt t="9265" x="1535113" y="4383088"/>
          <p14:tracePt t="9274" x="1579563" y="4233863"/>
          <p14:tracePt t="9281" x="1624013" y="4114800"/>
          <p14:tracePt t="9293" x="1684338" y="3935413"/>
          <p14:tracePt t="9296" x="1758950" y="3667125"/>
          <p14:tracePt t="9306" x="1773238" y="3578225"/>
          <p14:tracePt t="9313" x="1789113" y="3489325"/>
          <p14:tracePt t="9323" x="1789113" y="3414713"/>
          <p14:tracePt t="9333" x="1803400" y="3324225"/>
          <p14:tracePt t="9336" x="1803400" y="3265488"/>
          <p14:tracePt t="9346" x="1803400" y="3175000"/>
          <p14:tracePt t="9352" x="1833563" y="3116263"/>
          <p14:tracePt t="9362" x="1833563" y="3071813"/>
          <p14:tracePt t="9366" x="1833563" y="3041650"/>
          <p14:tracePt t="9376" x="1863725" y="2997200"/>
          <p14:tracePt t="9386" x="1863725" y="2981325"/>
          <p14:tracePt t="9392" x="1863725" y="2951163"/>
          <p14:tracePt t="9403" x="1878013" y="2922588"/>
          <p14:tracePt t="9419" x="1878013" y="2906713"/>
          <p14:tracePt t="9442" x="1878013" y="2892425"/>
          <p14:tracePt t="9448" x="1878013" y="2878138"/>
          <p14:tracePt t="9459" x="1892300" y="2862263"/>
          <p14:tracePt t="9469" x="1892300" y="2847975"/>
          <p14:tracePt t="9482" x="1892300" y="2832100"/>
          <p14:tracePt t="9529" x="1908175" y="2817813"/>
          <p14:tracePt t="9545" x="1908175" y="2803525"/>
          <p14:tracePt t="9564" x="1908175" y="2787650"/>
          <p14:tracePt t="9569" x="1938338" y="2773363"/>
          <p14:tracePt t="9578" x="1938338" y="2757488"/>
          <p14:tracePt t="9585" x="1952625" y="2757488"/>
          <p14:tracePt t="9606" x="1966913" y="2743200"/>
          <p14:tracePt t="9608" x="1982788" y="2728913"/>
          <p14:tracePt t="9619" x="1982788" y="2713038"/>
          <p14:tracePt t="9625" x="1997075" y="2698750"/>
          <p14:tracePt t="9635" x="2012950" y="2668588"/>
          <p14:tracePt t="9640" x="2027238" y="2654300"/>
          <p14:tracePt t="9652" x="2041525" y="2624138"/>
          <p14:tracePt t="9660" x="2057400" y="2624138"/>
          <p14:tracePt t="9664" x="2087563" y="2563813"/>
          <p14:tracePt t="9674" x="2132013" y="2549525"/>
          <p14:tracePt t="9680" x="2160588" y="2505075"/>
          <p14:tracePt t="9690" x="2190750" y="2460625"/>
          <p14:tracePt t="9697" x="2220913" y="2414588"/>
          <p14:tracePt t="9706" x="2251075" y="2355850"/>
          <p14:tracePt t="9716" x="2265363" y="2295525"/>
          <p14:tracePt t="9720" x="2309813" y="2220913"/>
          <p14:tracePt t="9730" x="2339975" y="2162175"/>
          <p14:tracePt t="9736" x="2355850" y="2087563"/>
          <p14:tracePt t="9747" x="2370138" y="2043113"/>
          <p14:tracePt t="9752" x="2384425" y="1952625"/>
          <p14:tracePt t="9763" x="2414588" y="1893888"/>
          <p14:tracePt t="9773" x="2428875" y="1803400"/>
          <p14:tracePt t="9776" x="2428875" y="1700213"/>
          <p14:tracePt t="9786" x="2428875" y="1609725"/>
          <p14:tracePt t="9792" x="2428875" y="1520825"/>
          <p14:tracePt t="9802" x="2428875" y="1460500"/>
          <p14:tracePt t="9813" x="2414588" y="1401763"/>
          <p14:tracePt t="9816" x="2414588" y="1357313"/>
          <p14:tracePt t="9826" x="2370138" y="1282700"/>
          <p14:tracePt t="9833" x="2325688" y="1266825"/>
          <p14:tracePt t="9843" x="2281238" y="1236663"/>
          <p14:tracePt t="9846" x="2220913" y="1236663"/>
          <p14:tracePt t="9856" x="2146300" y="1208088"/>
          <p14:tracePt t="9869" x="2087563" y="1208088"/>
          <p14:tracePt t="9873" x="1982788" y="1208088"/>
          <p14:tracePt t="9883" x="1892300" y="1192213"/>
          <p14:tracePt t="9889" x="1773238" y="1192213"/>
          <p14:tracePt t="9898" x="1670050" y="1192213"/>
          <p14:tracePt t="9909" x="1609725" y="1192213"/>
          <p14:tracePt t="9912" x="1490663" y="1192213"/>
          <p14:tracePt t="9922" x="1430338" y="1192213"/>
          <p14:tracePt t="9928" x="1341438" y="1192213"/>
          <p14:tracePt t="9938" x="1341438" y="1208088"/>
          <p14:tracePt t="9942" x="1341438" y="1222375"/>
          <p14:tracePt t="9952" x="1341438" y="1252538"/>
          <p14:tracePt t="9963" x="1355725" y="1282700"/>
          <p14:tracePt t="9968" x="1416050" y="1311275"/>
          <p14:tracePt t="9979" x="1490663" y="1371600"/>
          <p14:tracePt t="9986" x="1609725" y="1431925"/>
          <p14:tracePt t="9994" x="1744663" y="1460500"/>
          <p14:tracePt t="10005" x="1833563" y="1490663"/>
          <p14:tracePt t="10009" x="1966913" y="1506538"/>
          <p14:tracePt t="10019" x="2116138" y="1535113"/>
          <p14:tracePt t="10024" x="2295525" y="1550988"/>
          <p14:tracePt t="10036" x="2519363" y="1550988"/>
          <p14:tracePt t="10038" x="2668588" y="1535113"/>
          <p14:tracePt t="10048" x="2892425" y="1476375"/>
          <p14:tracePt t="10059" x="3070225" y="1416050"/>
          <p14:tracePt t="10065" x="3263900" y="1357313"/>
          <p14:tracePt t="10075" x="3473450" y="1208088"/>
          <p14:tracePt t="10078" x="3532188" y="1117600"/>
          <p14:tracePt t="10088" x="3562350" y="1042988"/>
          <p14:tracePt t="10102" x="3576638" y="968375"/>
          <p14:tracePt t="10105" x="3576638" y="909638"/>
          <p14:tracePt t="10115" x="3562350" y="820738"/>
          <p14:tracePt t="10122" x="3548063" y="760413"/>
          <p14:tracePt t="10130" x="3503613" y="685800"/>
          <p14:tracePt t="10141" x="3443288" y="641350"/>
          <p14:tracePt t="10144" x="3382963" y="566738"/>
          <p14:tracePt t="10155" x="3338513" y="522288"/>
          <p14:tracePt t="10161" x="3294063" y="492125"/>
          <p14:tracePt t="10170" x="3235325" y="447675"/>
          <p14:tracePt t="10176" x="3189288" y="447675"/>
          <p14:tracePt t="10185" x="3130550" y="447675"/>
          <p14:tracePt t="10194" x="3086100" y="447675"/>
          <p14:tracePt t="10202" x="3040063" y="447675"/>
          <p14:tracePt t="10210" x="2951163" y="447675"/>
          <p14:tracePt t="10217" x="2743200" y="566738"/>
          <p14:tracePt t="10228" x="2652713" y="655638"/>
          <p14:tracePt t="10236" x="2519363" y="774700"/>
          <p14:tracePt t="10241" x="2400300" y="923925"/>
          <p14:tracePt t="10252" x="2281238" y="1147763"/>
          <p14:tracePt t="10256" x="2190750" y="1282700"/>
          <p14:tracePt t="10266" x="2101850" y="1506538"/>
          <p14:tracePt t="10276" x="2041525" y="1700213"/>
          <p14:tracePt t="10280" x="1997075" y="1938338"/>
          <p14:tracePt t="10291" x="1997075" y="2117725"/>
          <p14:tracePt t="10297" x="1997075" y="2236788"/>
          <p14:tracePt t="10306" x="1997075" y="2386013"/>
          <p14:tracePt t="10310" x="2012950" y="2505075"/>
          <p14:tracePt t="10320" x="2087563" y="2654300"/>
          <p14:tracePt t="10332" x="2146300" y="2728913"/>
          <p14:tracePt t="10336" x="2220913" y="2817813"/>
          <p14:tracePt t="10346" x="2251075" y="2847975"/>
          <p14:tracePt t="10352" x="2339975" y="2922588"/>
          <p14:tracePt t="10362" x="2384425" y="2981325"/>
          <p14:tracePt t="10372" x="2503488" y="3055938"/>
          <p14:tracePt t="10377" x="2593975" y="3116263"/>
          <p14:tracePt t="10386" x="2713038" y="3160713"/>
          <p14:tracePt t="10392" x="2801938" y="3205163"/>
          <p14:tracePt t="10403" x="2921000" y="3221038"/>
          <p14:tracePt t="10406" x="3055938" y="3265488"/>
          <p14:tracePt t="10419" x="3160713" y="3265488"/>
          <p14:tracePt t="10428" x="3279775" y="3265488"/>
          <p14:tracePt t="10432" x="3368675" y="3265488"/>
          <p14:tracePt t="10442" x="3487738" y="3249613"/>
          <p14:tracePt t="10448" x="3592513" y="3221038"/>
          <p14:tracePt t="10458" x="3697288" y="3160713"/>
          <p14:tracePt t="10463" x="3741738" y="3116263"/>
          <p14:tracePt t="10473" x="3816350" y="3071813"/>
          <p14:tracePt t="10483" x="3875088" y="2981325"/>
          <p14:tracePt t="10489" x="3890963" y="2922588"/>
          <p14:tracePt t="10499" x="3905250" y="2847975"/>
          <p14:tracePt t="10502" x="3905250" y="2728913"/>
          <p14:tracePt t="10513" x="3905250" y="2638425"/>
          <p14:tracePt t="10522" x="3905250" y="2535238"/>
          <p14:tracePt t="10529" x="3905250" y="2460625"/>
          <p14:tracePt t="10539" x="3905250" y="2370138"/>
          <p14:tracePt t="10542" x="3890963" y="2281238"/>
          <p14:tracePt t="10552" x="3890963" y="2220913"/>
          <p14:tracePt t="10564" x="3860800" y="2176463"/>
          <p14:tracePt t="10568" x="3830638" y="2117725"/>
          <p14:tracePt t="10578" x="3800475" y="2087563"/>
          <p14:tracePt t="10585" x="3771900" y="2057400"/>
          <p14:tracePt t="10595" x="3667125" y="2012950"/>
          <p14:tracePt t="10598" x="3576638" y="1997075"/>
          <p14:tracePt t="10609" x="3457575" y="1997075"/>
          <p14:tracePt t="10619" x="3368675" y="1997075"/>
          <p14:tracePt t="10624" x="3249613" y="1997075"/>
          <p14:tracePt t="10635" x="3130550" y="1997075"/>
          <p14:tracePt t="10640" x="2981325" y="1997075"/>
          <p14:tracePt t="10664" x="2549525" y="2162175"/>
          <p14:tracePt t="10675" x="2519363" y="2176463"/>
          <p14:tracePt t="10681" x="2489200" y="2236788"/>
          <p14:tracePt t="10690" x="2459038" y="2265363"/>
          <p14:tracePt t="10702" x="2444750" y="2325688"/>
          <p14:tracePt t="10705" x="2444750" y="2400300"/>
          <p14:tracePt t="10715" x="2444750" y="2474913"/>
          <p14:tracePt t="10721" x="2444750" y="2549525"/>
          <p14:tracePt t="10730" x="2459038" y="2713038"/>
          <p14:tracePt t="10736" x="2503488" y="2787650"/>
          <p14:tracePt t="10745" x="2549525" y="2906713"/>
          <p14:tracePt t="10755" x="2608263" y="2981325"/>
          <p14:tracePt t="10761" x="2668588" y="3100388"/>
          <p14:tracePt t="10772" x="2727325" y="3175000"/>
          <p14:tracePt t="10774" x="2801938" y="3265488"/>
          <p14:tracePt t="10786" x="2906713" y="3324225"/>
          <p14:tracePt t="10796" x="2967038" y="3354388"/>
          <p14:tracePt t="10802" x="3055938" y="3398838"/>
          <p14:tracePt t="10811" x="3130550" y="3429000"/>
          <p14:tracePt t="10818" x="3219450" y="3443288"/>
          <p14:tracePt t="10826" x="3279775" y="3443288"/>
          <p14:tracePt t="10830" x="3368675" y="3443288"/>
          <p14:tracePt t="10841" x="3487738" y="3429000"/>
          <p14:tracePt t="10852" x="3606800" y="3368675"/>
          <p14:tracePt t="10857" x="3697288" y="3340100"/>
          <p14:tracePt t="10867" x="3816350" y="3279775"/>
          <p14:tracePt t="10870" x="3890963" y="3249613"/>
          <p14:tracePt t="10880" x="4054475" y="3116263"/>
          <p14:tracePt t="10890" x="4129088" y="3041650"/>
          <p14:tracePt t="10896" x="4187825" y="2951163"/>
          <p14:tracePt t="10906" x="4233863" y="2847975"/>
          <p14:tracePt t="10912" x="4248150" y="2757488"/>
          <p14:tracePt t="10923" x="4262438" y="2608263"/>
          <p14:tracePt t="10933" x="4262438" y="2505075"/>
          <p14:tracePt t="10936" x="4262438" y="2400300"/>
          <p14:tracePt t="10947" x="4262438" y="2325688"/>
          <p14:tracePt t="10952" x="4248150" y="2236788"/>
          <p14:tracePt t="10962" x="4203700" y="2192338"/>
          <p14:tracePt t="10967" x="4173538" y="2146300"/>
          <p14:tracePt t="10977" x="4129088" y="2132013"/>
          <p14:tracePt t="10988" x="4114800" y="2117725"/>
          <p14:tracePt t="10992" x="4068763" y="2101850"/>
          <p14:tracePt t="11004" x="4010025" y="2101850"/>
          <p14:tracePt t="11006" x="3949700" y="2101850"/>
          <p14:tracePt t="11019" x="3890963" y="2101850"/>
          <p14:tracePt t="11028" x="3830638" y="2132013"/>
          <p14:tracePt t="11033" x="3771900" y="2176463"/>
          <p14:tracePt t="11043" x="3725863" y="2220913"/>
          <p14:tracePt t="11049" x="3681413" y="2251075"/>
          <p14:tracePt t="11059" x="3622675" y="2339975"/>
          <p14:tracePt t="11062" x="3606800" y="2370138"/>
          <p14:tracePt t="11073" x="3606800" y="2400300"/>
          <p14:tracePt t="11082" x="3606800" y="2414588"/>
          <p14:tracePt t="11089" x="3592513" y="2430463"/>
          <p14:tracePt t="11098" x="3592513" y="2444750"/>
          <p14:tracePt t="11102" x="3592513" y="2460625"/>
          <p14:tracePt t="11139" x="3592513" y="2474913"/>
          <p14:tracePt t="11144" x="3576638" y="2474913"/>
          <p14:tracePt t="11178" x="3562350" y="2474913"/>
          <p14:tracePt t="11195" x="3548063" y="2489200"/>
          <p14:tracePt t="11198" x="3532188" y="2489200"/>
          <p14:tracePt t="11210" x="3517900" y="2489200"/>
          <p14:tracePt t="11235" x="3503613" y="2489200"/>
          <p14:tracePt t="11239" x="3487738" y="2489200"/>
          <p14:tracePt t="11256" x="3473450" y="2489200"/>
          <p14:tracePt t="11265" x="3457575" y="2489200"/>
          <p14:tracePt t="11275" x="3443288" y="2489200"/>
          <p14:tracePt t="11281" x="3413125" y="2489200"/>
          <p14:tracePt t="11290" x="3413125" y="2474913"/>
          <p14:tracePt t="11294" x="3398838" y="2474913"/>
          <p14:tracePt t="11304" x="3368675" y="2474913"/>
          <p14:tracePt t="11314" x="3338513" y="2474913"/>
          <p14:tracePt t="11321" x="3324225" y="2474913"/>
          <p14:tracePt t="11330" x="3294063" y="2505075"/>
          <p14:tracePt t="11336" x="3263900" y="2519363"/>
          <p14:tracePt t="11344" x="3235325" y="2549525"/>
          <p14:tracePt t="11355" x="3205163" y="2579688"/>
          <p14:tracePt t="11360" x="3160713" y="2624138"/>
          <p14:tracePt t="11370" x="3130550" y="2654300"/>
          <p14:tracePt t="11376" x="3070225" y="2757488"/>
          <p14:tracePt t="11386" x="3025775" y="2817813"/>
          <p14:tracePt t="11390" x="2995613" y="2878138"/>
          <p14:tracePt t="11403" x="2967038" y="2936875"/>
          <p14:tracePt t="11411" x="2951163" y="2967038"/>
          <p14:tracePt t="11417" x="2936875" y="3011488"/>
          <p14:tracePt t="11427" x="2936875" y="3041650"/>
          <p14:tracePt t="11430" x="2936875" y="3086100"/>
          <p14:tracePt t="11440" x="2936875" y="3116263"/>
          <p14:tracePt t="11452" x="2936875" y="3146425"/>
          <p14:tracePt t="11456" x="2936875" y="3175000"/>
          <p14:tracePt t="11466" x="2951163" y="3249613"/>
          <p14:tracePt t="11470" x="2981325" y="3294063"/>
          <p14:tracePt t="11482" x="3011488" y="3354388"/>
          <p14:tracePt t="11486" x="3070225" y="3429000"/>
          <p14:tracePt t="11496" x="3100388" y="3459163"/>
          <p14:tracePt t="11506" x="3175000" y="3533775"/>
          <p14:tracePt t="11512" x="3249613" y="3592513"/>
          <p14:tracePt t="11523" x="3368675" y="3667125"/>
          <p14:tracePt t="11526" x="3473450" y="3697288"/>
          <p14:tracePt t="11536" x="3592513" y="3711575"/>
          <p14:tracePt t="11546" x="3681413" y="3727450"/>
          <p14:tracePt t="11552" x="3816350" y="3741738"/>
          <p14:tracePt t="11562" x="3919538" y="3741738"/>
          <p14:tracePt t="11567" x="4024313" y="3741738"/>
          <p14:tracePt t="11577" x="4084638" y="3727450"/>
          <p14:tracePt t="11586" x="4159250" y="3683000"/>
          <p14:tracePt t="11593" x="4187825" y="3667125"/>
          <p14:tracePt t="11602" x="4248150" y="3608388"/>
          <p14:tracePt t="11608" x="4262438" y="3548063"/>
          <p14:tracePt t="11620" x="4278313" y="3517900"/>
          <p14:tracePt t="11622" x="4278313" y="3473450"/>
          <p14:tracePt t="11633" x="4278313" y="3443288"/>
          <p14:tracePt t="11642" x="4278313" y="3414713"/>
          <p14:tracePt t="11649" x="4278313" y="3368675"/>
          <p14:tracePt t="11667" x="4278313" y="3340100"/>
          <p14:tracePt t="11673" x="4278313" y="3324225"/>
          <p14:tracePt t="11778" x="4278313" y="3309938"/>
          <p14:tracePt t="11798" x="4278313" y="3294063"/>
          <p14:tracePt t="11825" x="4278313" y="3279775"/>
          <p14:tracePt t="11977" x="4262438" y="3279775"/>
          <p14:tracePt t="11986" x="4217988" y="3279775"/>
          <p14:tracePt t="11992" x="4203700" y="3279775"/>
          <p14:tracePt t="12002" x="4159250" y="3279775"/>
          <p14:tracePt t="12011" x="4143375" y="3279775"/>
          <p14:tracePt t="12017" x="4098925" y="3279775"/>
          <p14:tracePt t="12026" x="4084638" y="3279775"/>
          <p14:tracePt t="12030" x="4054475" y="3249613"/>
          <p14:tracePt t="12041" x="4040188" y="3235325"/>
          <p14:tracePt t="12047" x="4010025" y="3221038"/>
          <p14:tracePt t="12058" x="3994150" y="3190875"/>
          <p14:tracePt t="12068" x="3965575" y="3146425"/>
          <p14:tracePt t="12073" x="3905250" y="3071813"/>
          <p14:tracePt t="12083" x="3860800" y="2997200"/>
          <p14:tracePt t="12088" x="3800475" y="2892425"/>
          <p14:tracePt t="12099" x="3725863" y="2787650"/>
          <p14:tracePt t="12106" x="3667125" y="2682875"/>
          <p14:tracePt t="12112" x="3622675" y="2563813"/>
          <p14:tracePt t="12122" x="3562350" y="2400300"/>
          <p14:tracePt t="12127" x="3503613" y="2251075"/>
          <p14:tracePt t="12136" x="3473450" y="2087563"/>
          <p14:tracePt t="12146" x="3457575" y="1968500"/>
          <p14:tracePt t="12152" x="3429000" y="1833563"/>
          <p14:tracePt t="12163" x="3429000" y="1728788"/>
          <p14:tracePt t="12166" x="3429000" y="1639888"/>
          <p14:tracePt t="12179" x="3429000" y="1595438"/>
          <p14:tracePt t="12182" x="3429000" y="1550988"/>
          <p14:tracePt t="12193" x="3429000" y="1520825"/>
          <p14:tracePt t="12202" x="3429000" y="1506538"/>
          <p14:tracePt t="12289" x="3413125" y="1506538"/>
          <p14:tracePt t="12304" x="3398838" y="1506538"/>
          <p14:tracePt t="12319" x="3382963" y="1506538"/>
          <p14:tracePt t="12329" x="3382963" y="1520825"/>
          <p14:tracePt t="12335" x="3368675" y="1520825"/>
          <p14:tracePt t="12345" x="3368675" y="1535113"/>
          <p14:tracePt t="12356" x="3354388" y="1535113"/>
          <p14:tracePt t="12369" x="3338513" y="1550988"/>
          <p14:tracePt t="12376" x="3338513" y="1565275"/>
          <p14:tracePt t="12386" x="3324225" y="1565275"/>
          <p14:tracePt t="12395" x="3308350" y="1579563"/>
          <p14:tracePt t="12402" x="3294063" y="1579563"/>
          <p14:tracePt t="12410" x="3279775" y="1595438"/>
          <p14:tracePt t="12425" x="3249613" y="1609725"/>
          <p14:tracePt t="12437" x="3235325" y="1609725"/>
          <p14:tracePt t="12440" x="3205163" y="1625600"/>
          <p14:tracePt t="12452" x="3175000" y="1639888"/>
          <p14:tracePt t="12456" x="3160713" y="1639888"/>
          <p14:tracePt t="12464" x="3130550" y="1654175"/>
          <p14:tracePt t="12470" x="3100388" y="1670050"/>
          <p14:tracePt t="12481" x="3070225" y="1684338"/>
          <p14:tracePt t="12491" x="3040063" y="1700213"/>
          <p14:tracePt t="12495" x="2981325" y="1774825"/>
          <p14:tracePt t="12504" x="2951163" y="1819275"/>
          <p14:tracePt t="12510" x="2951163" y="1849438"/>
          <p14:tracePt t="12522" x="2921000" y="1878013"/>
          <p14:tracePt t="12530" x="2906713" y="1938338"/>
          <p14:tracePt t="12536" x="2892425" y="1968500"/>
          <p14:tracePt t="12546" x="2876550" y="2012950"/>
          <p14:tracePt t="12552" x="2862263" y="2071688"/>
          <p14:tracePt t="12560" x="2832100" y="2117725"/>
          <p14:tracePt t="12570" x="2817813" y="2162175"/>
          <p14:tracePt t="12576" x="2817813" y="2176463"/>
          <p14:tracePt t="12586" x="2801938" y="2206625"/>
          <p14:tracePt t="12590" x="2787650" y="2236788"/>
          <p14:tracePt t="12603" x="2771775" y="2281238"/>
          <p14:tracePt t="12606" x="2757488" y="2295525"/>
          <p14:tracePt t="12617" x="2743200" y="2339975"/>
          <p14:tracePt t="12627" x="2743200" y="2370138"/>
          <p14:tracePt t="12633" x="2727325" y="2400300"/>
          <p14:tracePt t="12643" x="2727325" y="2414588"/>
          <p14:tracePt t="12646" x="2727325" y="2444750"/>
          <p14:tracePt t="12667" x="2727325" y="2489200"/>
          <p14:tracePt t="12673" x="2727325" y="2505075"/>
          <p14:tracePt t="12683" x="2727325" y="2519363"/>
          <p14:tracePt t="12686" x="2727325" y="2535238"/>
          <p14:tracePt t="12696" x="2727325" y="2549525"/>
          <p14:tracePt t="12702" x="2727325" y="2579688"/>
          <p14:tracePt t="12712" x="2743200" y="2593975"/>
          <p14:tracePt t="12723" x="2743200" y="2608263"/>
          <p14:tracePt t="12726" x="2757488" y="2638425"/>
          <p14:tracePt t="12736" x="2771775" y="2654300"/>
          <p14:tracePt t="12744" x="2787650" y="2668588"/>
          <p14:tracePt t="12752" x="2787650" y="2682875"/>
          <p14:tracePt t="12762" x="2817813" y="2698750"/>
          <p14:tracePt t="12769" x="2832100" y="2728913"/>
          <p14:tracePt t="12775" x="2846388" y="2743200"/>
          <p14:tracePt t="12786" x="2862263" y="2743200"/>
          <p14:tracePt t="12790" x="2876550" y="2773363"/>
          <p14:tracePt t="12947" x="2876550" y="2787650"/>
          <p14:tracePt t="12951" x="2892425" y="2787650"/>
          <p14:tracePt t="12969" x="2906713" y="2803525"/>
          <p14:tracePt t="12978" x="2936875" y="2817813"/>
          <p14:tracePt t="12986" x="2951163" y="2832100"/>
          <p14:tracePt t="12994" x="3040063" y="2878138"/>
          <p14:tracePt t="12998" x="3086100" y="2892425"/>
          <p14:tracePt t="13008" x="3114675" y="2906713"/>
          <p14:tracePt t="13014" x="3130550" y="2922588"/>
          <p14:tracePt t="13024" x="3160713" y="2936875"/>
          <p14:tracePt t="13035" x="3189288" y="2951163"/>
          <p14:tracePt t="13038" x="3205163" y="2967038"/>
          <p14:tracePt t="13049" x="3205163" y="2981325"/>
          <p14:tracePt t="13055" x="3219450" y="2981325"/>
          <p14:tracePt t="13065" x="3235325" y="2997200"/>
          <p14:tracePt t="13075" x="3249613" y="3011488"/>
          <p14:tracePt t="13078" x="3263900" y="3011488"/>
          <p14:tracePt t="13089" x="3279775" y="3011488"/>
          <p14:tracePt t="13095" x="3308350" y="3025775"/>
          <p14:tracePt t="13106" x="3338513" y="3025775"/>
          <p14:tracePt t="13111" x="3368675" y="3025775"/>
          <p14:tracePt t="13122" x="3413125" y="3041650"/>
          <p14:tracePt t="13130" x="3443288" y="3041650"/>
          <p14:tracePt t="13135" x="3473450" y="3055938"/>
          <p14:tracePt t="13144" x="3517900" y="3071813"/>
          <p14:tracePt t="13152" x="3532188" y="3071813"/>
          <p14:tracePt t="13161" x="3548063" y="3086100"/>
          <p14:tracePt t="13170" x="3562350" y="3086100"/>
          <p14:tracePt t="13216" x="3562350" y="3100388"/>
          <p14:tracePt t="13241" x="3562350" y="3116263"/>
          <p14:tracePt t="13281" x="3576638" y="3116263"/>
          <p14:tracePt t="13382" x="3576638" y="3160713"/>
          <p14:tracePt t="13393" x="3592513" y="3175000"/>
          <p14:tracePt t="13407" x="3592513" y="3190875"/>
          <p14:tracePt t="13416" x="3592513" y="3205163"/>
          <p14:tracePt t="13422" x="3592513" y="3221038"/>
          <p14:tracePt t="13433" x="3606800" y="3221038"/>
          <p14:tracePt t="13442" x="3606800" y="3235325"/>
          <p14:tracePt t="13459" x="3622675" y="3235325"/>
          <p14:tracePt t="13463" x="3622675" y="3249613"/>
          <p14:tracePt t="13473" x="3636963" y="3265488"/>
          <p14:tracePt t="13479" x="3667125" y="3265488"/>
          <p14:tracePt t="13488" x="3681413" y="3265488"/>
          <p14:tracePt t="13495" x="3725863" y="3279775"/>
          <p14:tracePt t="13504" x="3756025" y="3279775"/>
          <p14:tracePt t="13515" x="3800475" y="3279775"/>
          <p14:tracePt t="13518" x="3830638" y="3279775"/>
          <p14:tracePt t="13529" x="3875088" y="3294063"/>
          <p14:tracePt t="13536" x="3935413" y="3294063"/>
          <p14:tracePt t="13544" x="3994150" y="3309938"/>
          <p14:tracePt t="13549" x="4010025" y="3309938"/>
          <p14:tracePt t="13561" x="4040188" y="3309938"/>
          <p14:tracePt t="13570" x="4084638" y="3309938"/>
          <p14:tracePt t="13575" x="4143375" y="3324225"/>
          <p14:tracePt t="13586" x="4262438" y="3324225"/>
          <p14:tracePt t="13592" x="4352925" y="3324225"/>
          <p14:tracePt t="13602" x="4441825" y="3340100"/>
          <p14:tracePt t="13608" x="4516438" y="3340100"/>
          <p14:tracePt t="13617" x="4621213" y="3340100"/>
          <p14:tracePt t="13626" x="4695825" y="3340100"/>
          <p14:tracePt t="13632" x="4770438" y="3340100"/>
          <p14:tracePt t="13638" x="4859338" y="3340100"/>
          <p14:tracePt t="13648" x="4964113" y="3340100"/>
          <p14:tracePt t="13652" x="5038725" y="3340100"/>
          <p14:tracePt t="13662" x="5113338" y="3340100"/>
          <p14:tracePt t="13675" x="5157788" y="3340100"/>
          <p14:tracePt t="13678" x="5202238" y="3340100"/>
          <p14:tracePt t="13688" x="5216525" y="3340100"/>
          <p14:tracePt t="13704" x="5232400" y="3324225"/>
          <p14:tracePt t="13719" x="5232400" y="3309938"/>
          <p14:tracePt t="13729" x="5246688" y="3309938"/>
          <p14:tracePt t="13735" x="5246688" y="3294063"/>
          <p14:tracePt t="13744" x="5262563" y="3294063"/>
          <p14:tracePt t="13755" x="5262563" y="3279775"/>
          <p14:tracePt t="13759" x="5276850" y="3279775"/>
          <p14:tracePt t="13770" x="5291138" y="3265488"/>
          <p14:tracePt t="13775" x="5307013" y="3235325"/>
          <p14:tracePt t="13786" x="5321300" y="3221038"/>
          <p14:tracePt t="13791" x="5335588" y="3190875"/>
          <p14:tracePt t="13802" x="5365750" y="3160713"/>
          <p14:tracePt t="13811" x="5381625" y="3146425"/>
          <p14:tracePt t="13815" x="5410200" y="3055938"/>
          <p14:tracePt t="13826" x="5410200" y="3041650"/>
          <p14:tracePt t="13831" x="5426075" y="2997200"/>
          <p14:tracePt t="13840" x="5426075" y="2967038"/>
          <p14:tracePt t="13852" x="5426075" y="2936875"/>
          <p14:tracePt t="13855" x="5426075" y="2892425"/>
          <p14:tracePt t="13865" x="5410200" y="2878138"/>
          <p14:tracePt t="13870" x="5410200" y="2832100"/>
          <p14:tracePt t="13881" x="5395913" y="2787650"/>
          <p14:tracePt t="13891" x="5395913" y="2757488"/>
          <p14:tracePt t="13896" x="5381625" y="2728913"/>
          <p14:tracePt t="13902" x="5365750" y="2713038"/>
          <p14:tracePt t="13913" x="5351463" y="2698750"/>
          <p14:tracePt t="13922" x="5335588" y="2682875"/>
          <p14:tracePt t="13926" x="5335588" y="2668588"/>
          <p14:tracePt t="13936" x="5335588" y="2654300"/>
          <p14:tracePt t="13953" x="5335588" y="2638425"/>
          <p14:tracePt t="13962" x="5321300" y="2638425"/>
          <p14:tracePt t="13983" x="5307013" y="2638425"/>
          <p14:tracePt t="13993" x="5291138" y="2638425"/>
          <p14:tracePt t="14003" x="5262563" y="2638425"/>
          <p14:tracePt t="14006" x="5232400" y="2638425"/>
          <p14:tracePt t="14019" x="5187950" y="2638425"/>
          <p14:tracePt t="14022" x="5157788" y="2638425"/>
          <p14:tracePt t="14032" x="5113338" y="2638425"/>
          <p14:tracePt t="14039" x="5067300" y="2638425"/>
          <p14:tracePt t="14049" x="5022850" y="2638425"/>
          <p14:tracePt t="14059" x="5008563" y="2638425"/>
          <p14:tracePt t="14062" x="4978400" y="2638425"/>
          <p14:tracePt t="14072" x="4964113" y="2638425"/>
          <p14:tracePt t="14079" x="4948238" y="2638425"/>
          <p14:tracePt t="14099" x="4933950" y="2638425"/>
          <p14:tracePt t="14128" x="4919663" y="2638425"/>
          <p14:tracePt t="14145" x="4903788" y="2638425"/>
          <p14:tracePt t="14155" x="4889500" y="2638425"/>
          <p14:tracePt t="14158" x="4873625" y="2638425"/>
          <p14:tracePt t="14174" x="4859338" y="2638425"/>
          <p14:tracePt t="14199" x="4845050" y="2638425"/>
          <p14:tracePt t="14229" x="4829175" y="2638425"/>
          <p14:tracePt t="14252" x="4814888" y="2638425"/>
          <p14:tracePt t="14255" x="4814888" y="2654300"/>
          <p14:tracePt t="14336" x="4814888" y="2638425"/>
          <p14:tracePt t="14390" x="4799013" y="2638425"/>
          <p14:tracePt t="14402" x="4799013" y="2654300"/>
          <p14:tracePt t="14406" x="4784725" y="2668588"/>
          <p14:tracePt t="14416" x="4770438" y="2682875"/>
          <p14:tracePt t="14423" x="4770438" y="2698750"/>
          <p14:tracePt t="14432" x="4754563" y="2713038"/>
          <p14:tracePt t="14436" x="4754563" y="2728913"/>
          <p14:tracePt t="14446" x="4740275" y="2743200"/>
          <p14:tracePt t="14457" x="4740275" y="2757488"/>
          <p14:tracePt t="14479" x="4740275" y="2773363"/>
          <p14:tracePt t="14761" x="4724400" y="2773363"/>
          <p14:tracePt t="14901" x="4724400" y="2757488"/>
          <p14:tracePt t="14920" x="4724400" y="2743200"/>
          <p14:tracePt t="14936" x="4724400" y="2728913"/>
          <p14:tracePt t="14953" x="4724400" y="2698750"/>
          <p14:tracePt t="14963" x="4724400" y="2682875"/>
          <p14:tracePt t="14966" x="4740275" y="2668588"/>
          <p14:tracePt t="14974" x="4740275" y="2654300"/>
          <p14:tracePt t="14986" x="4740275" y="2638425"/>
          <p14:tracePt t="14988" x="4740275" y="2624138"/>
          <p14:tracePt t="15009" x="4740275" y="2608263"/>
          <p14:tracePt t="15016" x="4740275" y="2579688"/>
          <p14:tracePt t="15020" x="4740275" y="2563813"/>
          <p14:tracePt t="15030" x="4724400" y="2519363"/>
          <p14:tracePt t="15042" x="4695825" y="2489200"/>
          <p14:tracePt t="15046" x="4665663" y="2460625"/>
          <p14:tracePt t="15058" x="4605338" y="2400300"/>
          <p14:tracePt t="15062" x="4516438" y="2370138"/>
          <p14:tracePt t="15073" x="4411663" y="2311400"/>
          <p14:tracePt t="15082" x="4337050" y="2295525"/>
          <p14:tracePt t="15086" x="4054475" y="2281238"/>
          <p14:tracePt t="15097" x="3905250" y="2281238"/>
          <p14:tracePt t="15102" x="3651250" y="2265363"/>
          <p14:tracePt t="15113" x="3487738" y="2265363"/>
          <p14:tracePt t="15119" x="3189288" y="2265363"/>
          <p14:tracePt t="15128" x="2967038" y="2265363"/>
          <p14:tracePt t="15133" x="2713038" y="2295525"/>
          <p14:tracePt t="15143" x="2593975" y="2325688"/>
          <p14:tracePt t="15152" x="2474913" y="2355850"/>
          <p14:tracePt t="15158" x="2428875" y="2370138"/>
          <p14:tracePt t="15170" x="2428875" y="2386013"/>
          <p14:tracePt t="15194" x="2459038" y="2400300"/>
          <p14:tracePt t="15199" x="2519363" y="2400300"/>
          <p14:tracePt t="15209" x="2593975" y="2400300"/>
          <p14:tracePt t="15214" x="2638425" y="2400300"/>
          <p14:tracePt t="15225" x="2682875" y="2400300"/>
          <p14:tracePt t="15228" x="2727325" y="2400300"/>
          <p14:tracePt t="15239" x="2787650" y="2400300"/>
          <p14:tracePt t="15248" x="2862263" y="2400300"/>
          <p14:tracePt t="15255" x="2906713" y="2400300"/>
          <p14:tracePt t="15264" x="2936875" y="2400300"/>
          <p14:tracePt t="15269" x="2967038" y="2386013"/>
          <p14:tracePt t="15278" x="3025775" y="2386013"/>
          <p14:tracePt t="15291" x="3086100" y="2386013"/>
          <p14:tracePt t="15295" x="3160713" y="2386013"/>
          <p14:tracePt t="15304" x="3249613" y="2400300"/>
          <p14:tracePt t="15310" x="3338513" y="2414588"/>
          <p14:tracePt t="15322" x="3382963" y="2430463"/>
          <p14:tracePt t="15324" x="3503613" y="2460625"/>
          <p14:tracePt t="15336" x="3592513" y="2505075"/>
          <p14:tracePt t="15345" x="3697288" y="2549525"/>
          <p14:tracePt t="15353" x="3771900" y="2563813"/>
          <p14:tracePt t="15362" x="3844925" y="2608263"/>
          <p14:tracePt t="15364" x="3890963" y="2638425"/>
          <p14:tracePt t="15375" x="3935413" y="2654300"/>
          <p14:tracePt t="15577" x="3935413" y="2668588"/>
          <p14:tracePt t="15582" x="3919538" y="2668588"/>
          <p14:tracePt t="15592" x="3905250" y="2668588"/>
          <p14:tracePt t="15596" x="3830638" y="2682875"/>
          <p14:tracePt t="15607" x="3786188" y="2682875"/>
          <p14:tracePt t="15616" x="3711575" y="2682875"/>
          <p14:tracePt t="15623" x="3667125" y="2682875"/>
          <p14:tracePt t="15633" x="3576638" y="2682875"/>
          <p14:tracePt t="15639" x="3517900" y="2682875"/>
          <p14:tracePt t="15649" x="3413125" y="2682875"/>
          <p14:tracePt t="15667" x="3235325" y="2682875"/>
          <p14:tracePt t="15672" x="3189288" y="2682875"/>
          <p14:tracePt t="15679" x="3086100" y="2698750"/>
          <p14:tracePt t="15688" x="2995613" y="2713038"/>
          <p14:tracePt t="15693" x="2906713" y="2713038"/>
          <p14:tracePt t="15702" x="2846388" y="2728913"/>
          <p14:tracePt t="15712" x="2757488" y="2757488"/>
          <p14:tracePt t="15720" x="2682875" y="2757488"/>
          <p14:tracePt t="15728" x="2624138" y="2773363"/>
          <p14:tracePt t="15733" x="2593975" y="2773363"/>
          <p14:tracePt t="15744" x="2563813" y="2787650"/>
          <p14:tracePt t="15748" x="2549525" y="2787650"/>
          <p14:tracePt t="15785" x="2549525" y="2803525"/>
          <p14:tracePt t="15788" x="2549525" y="2817813"/>
          <p14:tracePt t="15798" x="2549525" y="2832100"/>
          <p14:tracePt t="15808" x="2549525" y="2847975"/>
          <p14:tracePt t="15815" x="2549525" y="2862263"/>
          <p14:tracePt t="15825" x="2549525" y="2878138"/>
          <p14:tracePt t="15828" x="2549525" y="2892425"/>
          <p14:tracePt t="15839" x="2533650" y="2922588"/>
          <p14:tracePt t="15849" x="2533650" y="2936875"/>
          <p14:tracePt t="15855" x="2503488" y="2951163"/>
          <p14:tracePt t="15865" x="2503488" y="2967038"/>
          <p14:tracePt t="15870" x="2489200" y="2981325"/>
          <p14:tracePt t="15881" x="2474913" y="2997200"/>
          <p14:tracePt t="15885" x="2459038" y="3011488"/>
          <p14:tracePt t="15906" x="2444750" y="3025775"/>
          <p14:tracePt t="15911" x="2444750" y="3041650"/>
          <p14:tracePt t="15920" x="2444750" y="3055938"/>
          <p14:tracePt t="15926" x="2428875" y="3055938"/>
          <p14:tracePt t="16017" x="2414588" y="3071813"/>
          <p14:tracePt t="16031" x="2400300" y="3071813"/>
          <p14:tracePt t="16040" x="2384425" y="3086100"/>
          <p14:tracePt t="16047" x="2370138" y="3100388"/>
          <p14:tracePt t="16057" x="2370138" y="3116263"/>
          <p14:tracePt t="16060" x="2355850" y="3116263"/>
          <p14:tracePt t="16070" x="2355850" y="3130550"/>
          <p14:tracePt t="16077" x="2339975" y="3146425"/>
          <p14:tracePt t="16096" x="2325688" y="3160713"/>
          <p14:tracePt t="16102" x="2325688" y="3175000"/>
          <p14:tracePt t="16116" x="2325688" y="3190875"/>
          <p14:tracePt t="16127" x="2325688" y="3205163"/>
          <p14:tracePt t="16143" x="2325688" y="3221038"/>
          <p14:tracePt t="16156" x="2325688" y="3235325"/>
          <p14:tracePt t="16173" x="2339975" y="3249613"/>
          <p14:tracePt t="16183" x="2355850" y="3249613"/>
          <p14:tracePt t="16193" x="2370138" y="3265488"/>
          <p14:tracePt t="16196" x="2384425" y="3265488"/>
          <p14:tracePt t="16210" x="2400300" y="3265488"/>
          <p14:tracePt t="16212" x="2428875" y="3265488"/>
          <p14:tracePt t="16223" x="2444750" y="3265488"/>
          <p14:tracePt t="16233" x="2459038" y="3265488"/>
          <p14:tracePt t="16238" x="2474913" y="3265488"/>
          <p14:tracePt t="16249" x="2503488" y="3265488"/>
          <p14:tracePt t="16252" x="2519363" y="3265488"/>
          <p14:tracePt t="16263" x="2533650" y="3279775"/>
          <p14:tracePt t="16279" x="2549525" y="3279775"/>
          <p14:tracePt t="16293" x="2578100" y="3294063"/>
          <p14:tracePt t="16302" x="2593975" y="3294063"/>
          <p14:tracePt t="16308" x="2624138" y="3294063"/>
          <p14:tracePt t="16328" x="2652713" y="3294063"/>
          <p14:tracePt t="16336" x="2682875" y="3309938"/>
          <p14:tracePt t="16345" x="2713038" y="3309938"/>
          <p14:tracePt t="16348" x="2757488" y="3309938"/>
          <p14:tracePt t="16359" x="2817813" y="3309938"/>
          <p14:tracePt t="16368" x="2846388" y="3309938"/>
          <p14:tracePt t="16376" x="2862263" y="3309938"/>
          <p14:tracePt t="16385" x="2906713" y="3309938"/>
          <p14:tracePt t="16388" x="2936875" y="3309938"/>
          <p14:tracePt t="16398" x="2967038" y="3309938"/>
          <p14:tracePt t="16405" x="2981325" y="3309938"/>
          <p14:tracePt t="16415" x="2995613" y="3309938"/>
          <p14:tracePt t="16425" x="3025775" y="3309938"/>
          <p14:tracePt t="16428" x="3040063" y="3309938"/>
          <p14:tracePt t="16441" x="3055938" y="3309938"/>
          <p14:tracePt t="16455" x="3070225" y="3309938"/>
          <p14:tracePt t="16465" x="3100388" y="3309938"/>
          <p14:tracePt t="16470" x="3114675" y="3309938"/>
          <p14:tracePt t="16481" x="3219450" y="3309938"/>
          <p14:tracePt t="16485" x="3263900" y="3309938"/>
          <p14:tracePt t="16495" x="3324225" y="3309938"/>
          <p14:tracePt t="16504" x="3368675" y="3309938"/>
          <p14:tracePt t="16511" x="3398838" y="3324225"/>
          <p14:tracePt t="16520" x="3429000" y="3324225"/>
          <p14:tracePt t="16525" x="3443288" y="3324225"/>
          <p14:tracePt t="16535" x="3457575" y="3340100"/>
          <p14:tracePt t="17172" x="3443288" y="3340100"/>
          <p14:tracePt t="17539" x="3443288" y="3324225"/>
          <p14:tracePt t="17544" x="3443288" y="3294063"/>
          <p14:tracePt t="17554" x="3457575" y="3279775"/>
          <p14:tracePt t="17568" x="3473450" y="3265488"/>
          <p14:tracePt t="17586" x="3473450" y="3249613"/>
          <p14:tracePt t="17681" x="3457575" y="3249613"/>
          <p14:tracePt t="17695" x="3443288" y="3249613"/>
          <p14:tracePt t="17722" x="3429000" y="3249613"/>
          <p14:tracePt t="17730" x="3413125" y="3249613"/>
          <p14:tracePt t="17746" x="3398838" y="3249613"/>
          <p14:tracePt t="17752" x="3382963" y="3249613"/>
          <p14:tracePt t="17761" x="3368675" y="3249613"/>
          <p14:tracePt t="17802" x="3354388" y="3249613"/>
          <p14:tracePt t="17819" x="3338513" y="3249613"/>
          <p14:tracePt t="17826" x="3324225" y="3249613"/>
          <p14:tracePt t="17853" x="3308350" y="3249613"/>
          <p14:tracePt t="17856" x="3308350" y="3265488"/>
          <p14:tracePt t="17923" x="3308350" y="3249613"/>
          <p14:tracePt t="18003" x="3294063" y="3235325"/>
          <p14:tracePt t="18008" x="3235325" y="3175000"/>
          <p14:tracePt t="18020" x="3160713" y="3130550"/>
          <p14:tracePt t="18022" x="3130550" y="3100388"/>
          <p14:tracePt t="18033" x="3070225" y="3055938"/>
          <p14:tracePt t="18042" x="3025775" y="3011488"/>
          <p14:tracePt t="18049" x="2981325" y="2936875"/>
          <p14:tracePt t="18059" x="2967038" y="2906713"/>
          <p14:tracePt t="18064" x="2951163" y="2832100"/>
          <p14:tracePt t="18075" x="2936875" y="2773363"/>
          <p14:tracePt t="18085" x="2936875" y="2728913"/>
          <p14:tracePt t="18088" x="2936875" y="2682875"/>
          <p14:tracePt t="18099" x="2936875" y="2624138"/>
          <p14:tracePt t="18104" x="2936875" y="2593975"/>
          <p14:tracePt t="18115" x="2936875" y="2549525"/>
          <p14:tracePt t="18118" x="2936875" y="2489200"/>
          <p14:tracePt t="18129" x="2936875" y="2400300"/>
          <p14:tracePt t="18138" x="2936875" y="2339975"/>
          <p14:tracePt t="18144" x="2906713" y="2311400"/>
          <p14:tracePt t="18154" x="2862263" y="2236788"/>
          <p14:tracePt t="18158" x="2817813" y="2176463"/>
          <p14:tracePt t="18170" x="2801938" y="2162175"/>
          <p14:tracePt t="18174" x="2757488" y="2117725"/>
          <p14:tracePt t="18186" x="2727325" y="2071688"/>
          <p14:tracePt t="18194" x="2713038" y="2057400"/>
          <p14:tracePt t="18202" x="2682875" y="2043113"/>
          <p14:tracePt t="18210" x="2668588" y="2043113"/>
          <p14:tracePt t="18214" x="2652713" y="2043113"/>
          <p14:tracePt t="18225" x="2652713" y="2027238"/>
          <p14:tracePt t="18235" x="2638425" y="2027238"/>
          <p14:tracePt t="18241" x="2624138" y="2012950"/>
          <p14:tracePt t="18252" x="2593975" y="2012950"/>
          <p14:tracePt t="18254" x="2549525" y="1997075"/>
          <p14:tracePt t="18264" x="2489200" y="1982788"/>
          <p14:tracePt t="18275" x="2414588" y="1952625"/>
          <p14:tracePt t="18280" x="2370138" y="1952625"/>
          <p14:tracePt t="18291" x="2309813" y="1938338"/>
          <p14:tracePt t="18297" x="2251075" y="1938338"/>
          <p14:tracePt t="18307" x="2176463" y="1922463"/>
          <p14:tracePt t="18310" x="2132013" y="1922463"/>
          <p14:tracePt t="18320" x="2087563" y="1908175"/>
          <p14:tracePt t="18330" x="2071688" y="1908175"/>
          <p14:tracePt t="18336" x="2027238" y="1893888"/>
          <p14:tracePt t="18347" x="1966913" y="1893888"/>
          <p14:tracePt t="18353" x="1922463" y="1893888"/>
          <p14:tracePt t="18361" x="1892300" y="1893888"/>
          <p14:tracePt t="18370" x="1847850" y="1893888"/>
          <p14:tracePt t="18376" x="1833563" y="1893888"/>
          <p14:tracePt t="18386" x="1819275" y="1893888"/>
          <p14:tracePt t="18390" x="1803400" y="1893888"/>
          <p14:tracePt t="18402" x="1803400" y="1878013"/>
          <p14:tracePt t="18433" x="1789113" y="1863725"/>
          <p14:tracePt t="18443" x="1789113" y="1849438"/>
          <p14:tracePt t="18446" x="1773238" y="1833563"/>
          <p14:tracePt t="18457" x="1758950" y="1819275"/>
          <p14:tracePt t="18466" x="1758950" y="1803400"/>
          <p14:tracePt t="18482" x="1744663" y="1803400"/>
          <p14:tracePt t="18486" x="1728788" y="1789113"/>
          <p14:tracePt t="18497" x="1714500" y="1789113"/>
          <p14:tracePt t="18509" x="1684338" y="1774825"/>
          <p14:tracePt t="18512" x="1670050" y="1774825"/>
          <p14:tracePt t="18522" x="1654175" y="1774825"/>
          <p14:tracePt t="18528" x="1624013" y="1758950"/>
          <p14:tracePt t="18538" x="1609725" y="1758950"/>
          <p14:tracePt t="18542" x="1579563" y="1758950"/>
          <p14:tracePt t="18552" x="1565275" y="1758950"/>
          <p14:tracePt t="18560" x="1535113" y="1758950"/>
          <p14:tracePt t="18570" x="1520825" y="1744663"/>
          <p14:tracePt t="18576" x="1504950" y="1744663"/>
          <p14:tracePt t="18594" x="1490663" y="1728788"/>
          <p14:tracePt t="18606" x="1476375" y="1728788"/>
          <p14:tracePt t="18628" x="1476375" y="1714500"/>
          <p14:tracePt t="18632" x="1460500" y="1714500"/>
          <p14:tracePt t="18651" x="1446213" y="1700213"/>
          <p14:tracePt t="18672" x="1430338" y="1700213"/>
          <p14:tracePt t="18779" x="1460500" y="1700213"/>
          <p14:tracePt t="18782" x="1504950" y="1700213"/>
          <p14:tracePt t="18793" x="1565275" y="1700213"/>
          <p14:tracePt t="18804" x="1609725" y="1700213"/>
          <p14:tracePt t="18811" x="1654175" y="1700213"/>
          <p14:tracePt t="18814" x="1698625" y="1700213"/>
          <p14:tracePt t="18825" x="1744663" y="1700213"/>
          <p14:tracePt t="18830" x="1789113" y="1700213"/>
          <p14:tracePt t="18842" x="1819275" y="1700213"/>
          <p14:tracePt t="18853" x="1833563" y="1700213"/>
          <p14:tracePt t="18854" x="1847850" y="1700213"/>
          <p14:tracePt t="18867" x="1863725" y="1700213"/>
          <p14:tracePt t="18880" x="1878013" y="1700213"/>
          <p14:tracePt t="18891" x="1922463" y="1700213"/>
          <p14:tracePt t="18896" x="1966913" y="1714500"/>
          <p14:tracePt t="18906" x="2057400" y="1728788"/>
          <p14:tracePt t="18910" x="2160588" y="1744663"/>
          <p14:tracePt t="18920" x="2295525" y="1758950"/>
          <p14:tracePt t="18930" x="2444750" y="1758950"/>
          <p14:tracePt t="18936" x="2624138" y="1758950"/>
          <p14:tracePt t="18947" x="2757488" y="1758950"/>
          <p14:tracePt t="18954" x="2892425" y="1758950"/>
          <p14:tracePt t="18961" x="2951163" y="1758950"/>
          <p14:tracePt t="18969" x="3040063" y="1758950"/>
          <p14:tracePt t="18976" x="3086100" y="1758950"/>
          <p14:tracePt t="18987" x="3130550" y="1758950"/>
          <p14:tracePt t="18993" x="3144838" y="1758950"/>
          <p14:tracePt t="19002" x="3160713" y="1758950"/>
          <p14:tracePt t="19007" x="3175000" y="1758950"/>
          <p14:tracePt t="19018" x="3189288" y="1758950"/>
          <p14:tracePt t="19032" x="3205163" y="1758950"/>
          <p14:tracePt t="19043" x="3219450" y="1758950"/>
          <p14:tracePt t="19046" x="3235325" y="1758950"/>
          <p14:tracePt t="19056" x="3263900" y="1758950"/>
          <p14:tracePt t="19069" x="3279775" y="1758950"/>
          <p14:tracePt t="19072" x="3308350" y="1744663"/>
          <p14:tracePt t="19082" x="3324225" y="1744663"/>
          <p14:tracePt t="19086" x="3338513" y="1744663"/>
          <p14:tracePt t="19098" x="3368675" y="1744663"/>
          <p14:tracePt t="19102" x="3382963" y="1744663"/>
          <p14:tracePt t="19112" x="3398838" y="1744663"/>
          <p14:tracePt t="19123" x="3443288" y="1744663"/>
          <p14:tracePt t="19128" x="3457575" y="1744663"/>
          <p14:tracePt t="19138" x="3487738" y="1744663"/>
          <p14:tracePt t="19144" x="3532188" y="1744663"/>
          <p14:tracePt t="19299" x="3548063" y="1744663"/>
          <p14:tracePt t="19346" x="3576638" y="1758950"/>
          <p14:tracePt t="19354" x="3606800" y="1758950"/>
          <p14:tracePt t="19360" x="3636963" y="1774825"/>
          <p14:tracePt t="19370" x="3651250" y="1789113"/>
          <p14:tracePt t="19374" x="3711575" y="1803400"/>
          <p14:tracePt t="19386" x="3725863" y="1803400"/>
          <p14:tracePt t="19390" x="3771900" y="1819275"/>
          <p14:tracePt t="19402" x="3786188" y="1833563"/>
          <p14:tracePt t="19410" x="3844925" y="1833563"/>
          <p14:tracePt t="19415" x="3890963" y="1833563"/>
          <p14:tracePt t="19425" x="3935413" y="1833563"/>
          <p14:tracePt t="19430" x="3994150" y="1833563"/>
          <p14:tracePt t="19440" x="4054475" y="1833563"/>
          <p14:tracePt t="19453" x="4129088" y="1833563"/>
          <p14:tracePt t="19456" x="4159250" y="1833563"/>
          <p14:tracePt t="19467" x="4187825" y="1833563"/>
          <p14:tracePt t="19470" x="4203700" y="1833563"/>
          <p14:tracePt t="19586" x="4217988" y="1833563"/>
          <p14:tracePt t="19592" x="4233863" y="1833563"/>
          <p14:tracePt t="19602" x="4262438" y="1833563"/>
          <p14:tracePt t="19617" x="4292600" y="1833563"/>
          <p14:tracePt t="19622" x="4337050" y="1833563"/>
          <p14:tracePt t="19632" x="4352925" y="1833563"/>
          <p14:tracePt t="19652" x="4471988" y="1863725"/>
          <p14:tracePt t="19656" x="4530725" y="1863725"/>
          <p14:tracePt t="19662" x="4591050" y="1878013"/>
          <p14:tracePt t="19672" x="4651375" y="1893888"/>
          <p14:tracePt t="19685" x="4710113" y="1893888"/>
          <p14:tracePt t="19688" x="4770438" y="1908175"/>
          <p14:tracePt t="19699" x="4799013" y="1922463"/>
          <p14:tracePt t="19703" x="4829175" y="1922463"/>
          <p14:tracePt t="19712" x="4845050" y="1922463"/>
          <p14:tracePt t="19722" x="4859338" y="1938338"/>
          <p14:tracePt t="19728" x="4859338" y="1952625"/>
          <p14:tracePt t="19738" x="4873625" y="1952625"/>
          <p14:tracePt t="19744" x="4889500" y="1968500"/>
          <p14:tracePt t="19752" x="4903788" y="1982788"/>
          <p14:tracePt t="19768" x="4919663" y="1997075"/>
          <p14:tracePt t="19785" x="4933950" y="2012950"/>
          <p14:tracePt t="19795" x="4933950" y="2027238"/>
          <p14:tracePt t="19798" x="4948238" y="2043113"/>
          <p14:tracePt t="19819" x="4964113" y="2057400"/>
          <p14:tracePt t="19825" x="4978400" y="2071688"/>
          <p14:tracePt t="19836" x="4992688" y="2071688"/>
          <p14:tracePt t="19848" x="5008563" y="2087563"/>
          <p14:tracePt t="19876" x="5022850" y="2087563"/>
          <p14:tracePt t="19878" x="5022850" y="2101850"/>
          <p14:tracePt t="19888" x="5038725" y="2117725"/>
          <p14:tracePt t="21222" x="5038725" y="2132013"/>
          <p14:tracePt t="21231" x="5053013" y="2132013"/>
          <p14:tracePt t="21236" x="5067300" y="2132013"/>
          <p14:tracePt t="21246" x="5083175" y="2146300"/>
          <p14:tracePt t="21257" x="5113338" y="2146300"/>
          <p14:tracePt t="21260" x="5141913" y="2162175"/>
          <p14:tracePt t="21270" x="5172075" y="2162175"/>
          <p14:tracePt t="21276" x="5216525" y="2162175"/>
          <p14:tracePt t="21286" x="5291138" y="2176463"/>
          <p14:tracePt t="21297" x="5381625" y="2192338"/>
          <p14:tracePt t="21302" x="5470525" y="2192338"/>
          <p14:tracePt t="21313" x="5559425" y="2206625"/>
          <p14:tracePt t="21316" x="5664200" y="2206625"/>
          <p14:tracePt t="21326" x="5768975" y="2236788"/>
          <p14:tracePt t="21333" x="5827713" y="2251075"/>
          <p14:tracePt t="21342" x="5888038" y="2251075"/>
          <p14:tracePt t="21353" x="5932488" y="2265363"/>
          <p14:tracePt t="21356" x="5976938" y="2265363"/>
          <p14:tracePt t="21367" x="6007100" y="2281238"/>
          <p14:tracePt t="21372" x="6037263" y="2281238"/>
          <p14:tracePt t="21383" x="6051550" y="2281238"/>
          <p14:tracePt t="21392" x="6081713" y="2281238"/>
          <p14:tracePt t="21399" x="6111875" y="2281238"/>
          <p14:tracePt t="21408" x="6126163" y="2281238"/>
          <p14:tracePt t="21413" x="6186488" y="2281238"/>
          <p14:tracePt t="21424" x="6289675" y="2281238"/>
          <p14:tracePt t="21433" x="6408738" y="2281238"/>
          <p14:tracePt t="21438" x="6513513" y="2281238"/>
          <p14:tracePt t="21449" x="6618288" y="2281238"/>
          <p14:tracePt t="21452" x="6767513" y="2281238"/>
          <p14:tracePt t="21463" x="6916738" y="2295525"/>
          <p14:tracePt t="21468" x="7035800" y="2325688"/>
          <p14:tracePt t="21479" x="7169150" y="2355850"/>
          <p14:tracePt t="21488" x="7288213" y="2370138"/>
          <p14:tracePt t="21493" x="7362825" y="2370138"/>
          <p14:tracePt t="21504" x="7453313" y="2386013"/>
          <p14:tracePt t="21509" x="7586663" y="2386013"/>
          <p14:tracePt t="21520" x="7705725" y="2386013"/>
          <p14:tracePt t="21528" x="7854950" y="2370138"/>
          <p14:tracePt t="21535" x="7989888" y="2370138"/>
          <p14:tracePt t="21545" x="8108950" y="2370138"/>
          <p14:tracePt t="21548" x="8123238" y="2370138"/>
          <p14:tracePt t="21559" x="8258175" y="2355850"/>
          <p14:tracePt t="21564" x="8466138" y="2339975"/>
          <p14:tracePt t="21574" x="8615363" y="2339975"/>
          <p14:tracePt t="21586" x="8883650" y="2311400"/>
          <p14:tracePt t="21588" x="9018588" y="2311400"/>
          <p14:tracePt t="21599" x="9167813" y="2311400"/>
          <p14:tracePt t="21625" x="9226550" y="2311400"/>
          <p14:tracePt t="21631" x="9345613" y="2281238"/>
          <p14:tracePt t="21640" x="9390063" y="2281238"/>
          <p14:tracePt t="21644" x="9464675" y="2236788"/>
          <p14:tracePt t="21667" x="9510713" y="2192338"/>
          <p14:tracePt t="21670" x="9510713" y="2176463"/>
          <p14:tracePt t="21680" x="9494838" y="2162175"/>
          <p14:tracePt t="21685" x="9464675" y="2162175"/>
          <p14:tracePt t="21695" x="9420225" y="2146300"/>
          <p14:tracePt t="21702" x="9405938" y="2146300"/>
          <p14:tracePt t="21710" x="9390063" y="2146300"/>
          <p14:tracePt t="21720" x="9375775" y="2146300"/>
          <p14:tracePt t="21767" x="9390063" y="2146300"/>
          <p14:tracePt t="21776" x="9405938" y="2162175"/>
          <p14:tracePt t="21780" x="9436100" y="2162175"/>
          <p14:tracePt t="21791" x="9450388" y="2162175"/>
          <p14:tracePt t="21796" x="9464675" y="2176463"/>
          <p14:tracePt t="21817" x="9464675" y="2192338"/>
          <p14:tracePt t="21863" x="9450388" y="2206625"/>
          <p14:tracePt t="21913" x="9464675" y="2206625"/>
          <p14:tracePt t="21989" x="9480550" y="2206625"/>
          <p14:tracePt t="21998" x="9480550" y="2192338"/>
          <p14:tracePt t="22014" x="9494838" y="2176463"/>
          <p14:tracePt t="22023" x="9494838" y="2162175"/>
          <p14:tracePt t="22039" x="9510713" y="2146300"/>
          <p14:tracePt t="22089" x="9510713" y="2132013"/>
          <p14:tracePt t="22109" x="9525000" y="2117725"/>
          <p14:tracePt t="22119" x="9525000" y="2101850"/>
          <p14:tracePt t="22136" x="9525000" y="2087563"/>
          <p14:tracePt t="22145" x="9525000" y="2071688"/>
          <p14:tracePt t="22165" x="9525000" y="2057400"/>
          <p14:tracePt t="22220" x="9525000" y="2043113"/>
          <p14:tracePt t="22231" x="9525000" y="2027238"/>
          <p14:tracePt t="22245" x="9525000" y="2012950"/>
          <p14:tracePt t="22254" x="9539288" y="1968500"/>
          <p14:tracePt t="22261" x="9539288" y="1952625"/>
          <p14:tracePt t="22270" x="9539288" y="1908175"/>
          <p14:tracePt t="22281" x="9539288" y="1863725"/>
          <p14:tracePt t="22285" x="9539288" y="1849438"/>
          <p14:tracePt t="22295" x="9539288" y="1803400"/>
          <p14:tracePt t="22302" x="9555163" y="1774825"/>
          <p14:tracePt t="22310" x="9555163" y="1714500"/>
          <p14:tracePt t="22320" x="9569450" y="1684338"/>
          <p14:tracePt t="22326" x="9569450" y="1654175"/>
          <p14:tracePt t="22336" x="9583738" y="1639888"/>
          <p14:tracePt t="22342" x="9583738" y="1609725"/>
          <p14:tracePt t="22353" x="9583738" y="1595438"/>
          <p14:tracePt t="22366" x="9583738" y="1579563"/>
          <p14:tracePt t="22376" x="9583738" y="1565275"/>
          <p14:tracePt t="22380" x="9583738" y="1550988"/>
          <p14:tracePt t="22391" x="9583738" y="1535113"/>
          <p14:tracePt t="22396" x="9583738" y="1520825"/>
          <p14:tracePt t="22406" x="9583738" y="1506538"/>
          <p14:tracePt t="22411" x="9583738" y="1490663"/>
          <p14:tracePt t="22420" x="9569450" y="1476375"/>
          <p14:tracePt t="22433" x="9555163" y="1446213"/>
          <p14:tracePt t="22436" x="9539288" y="1416050"/>
          <p14:tracePt t="22447" x="9539288" y="1385888"/>
          <p14:tracePt t="22452" x="9525000" y="1371600"/>
          <p14:tracePt t="22476" x="9510713" y="1357313"/>
          <p14:tracePt t="22492" x="9494838" y="1357313"/>
          <p14:tracePt t="22502" x="9464675" y="1357313"/>
          <p14:tracePt t="22513" x="9450388" y="1357313"/>
          <p14:tracePt t="22516" x="9405938" y="1371600"/>
          <p14:tracePt t="22527" x="9390063" y="1371600"/>
          <p14:tracePt t="22533" x="9361488" y="1371600"/>
          <p14:tracePt t="22542" x="9331325" y="1401763"/>
          <p14:tracePt t="22547" x="9301163" y="1401763"/>
          <p14:tracePt t="22559" x="9271000" y="1416050"/>
          <p14:tracePt t="22570" x="9256713" y="1431925"/>
          <p14:tracePt t="22572" x="9242425" y="1431925"/>
          <p14:tracePt t="22583" x="9226550" y="1446213"/>
          <p14:tracePt t="22588" x="9212263" y="1446213"/>
          <p14:tracePt t="22608" x="9196388" y="1460500"/>
          <p14:tracePt t="22612" x="9182100" y="1476375"/>
          <p14:tracePt t="22623" x="9167813" y="1476375"/>
          <p14:tracePt t="22629" x="9151938" y="1506538"/>
          <p14:tracePt t="22640" x="9121775" y="1520825"/>
          <p14:tracePt t="22651" x="9093200" y="1550988"/>
          <p14:tracePt t="22653" x="9063038" y="1579563"/>
          <p14:tracePt t="22665" x="9032875" y="1595438"/>
          <p14:tracePt t="22669" x="9002713" y="1625600"/>
          <p14:tracePt t="22679" x="8988425" y="1639888"/>
          <p14:tracePt t="22685" x="8958263" y="1670050"/>
          <p14:tracePt t="22696" x="8928100" y="1700213"/>
          <p14:tracePt t="22703" x="8913813" y="1728788"/>
          <p14:tracePt t="22711" x="8883650" y="1744663"/>
          <p14:tracePt t="22716" x="8839200" y="1774825"/>
          <p14:tracePt t="22736" x="8824913" y="1803400"/>
          <p14:tracePt t="22742" x="8809038" y="1803400"/>
          <p14:tracePt t="22752" x="8778875" y="1833563"/>
          <p14:tracePt t="22759" x="8764588" y="1833563"/>
          <p14:tracePt t="22762" x="8750300" y="1849438"/>
          <p14:tracePt t="22774" x="8750300" y="1863725"/>
          <p14:tracePt t="22785" x="8720138" y="1922463"/>
          <p14:tracePt t="22788" x="8704263" y="1982788"/>
          <p14:tracePt t="22798" x="8689975" y="2012950"/>
          <p14:tracePt t="22804" x="8659813" y="2071688"/>
          <p14:tracePt t="22814" x="8631238" y="2117725"/>
          <p14:tracePt t="22825" x="8601075" y="2192338"/>
          <p14:tracePt t="22828" x="8585200" y="2220913"/>
          <p14:tracePt t="22838" x="8556625" y="2281238"/>
          <p14:tracePt t="22845" x="8540750" y="2295525"/>
          <p14:tracePt t="22855" x="8526463" y="2325688"/>
          <p14:tracePt t="22865" x="8526463" y="2355850"/>
          <p14:tracePt t="22868" x="8510588" y="2370138"/>
          <p14:tracePt t="22878" x="8496300" y="2400300"/>
          <p14:tracePt t="22887" x="8482013" y="2430463"/>
          <p14:tracePt t="22894" x="8482013" y="2444750"/>
          <p14:tracePt t="22902" x="8466138" y="2474913"/>
          <p14:tracePt t="22911" x="8466138" y="2489200"/>
          <p14:tracePt t="22920" x="8451850" y="2519363"/>
          <p14:tracePt t="22924" x="8451850" y="2535238"/>
          <p14:tracePt t="22936" x="8435975" y="2549525"/>
          <p14:tracePt t="22940" x="8435975" y="2563813"/>
          <p14:tracePt t="22961" x="8435975" y="2579688"/>
          <p14:tracePt t="22964" x="8435975" y="2608263"/>
          <p14:tracePt t="22975" x="8435975" y="2624138"/>
          <p14:tracePt t="22981" x="8435975" y="2638425"/>
          <p14:tracePt t="22993" x="8435975" y="2668588"/>
          <p14:tracePt t="23004" x="8435975" y="2698750"/>
          <p14:tracePt t="23016" x="8435975" y="2728913"/>
          <p14:tracePt t="23020" x="8435975" y="2743200"/>
          <p14:tracePt t="23030" x="8435975" y="2773363"/>
          <p14:tracePt t="23046" x="8435975" y="2803525"/>
          <p14:tracePt t="23061" x="8435975" y="2817813"/>
          <p14:tracePt t="23070" x="8435975" y="2832100"/>
          <p14:tracePt t="23086" x="8435975" y="2847975"/>
          <p14:tracePt t="23101" x="8451850" y="2862263"/>
          <p14:tracePt t="23110" x="8451850" y="2892425"/>
          <p14:tracePt t="23117" x="8466138" y="2906713"/>
          <p14:tracePt t="23127" x="8482013" y="2936875"/>
          <p14:tracePt t="23132" x="8496300" y="2951163"/>
          <p14:tracePt t="23143" x="8526463" y="2981325"/>
          <p14:tracePt t="23152" x="8526463" y="2997200"/>
          <p14:tracePt t="23156" x="8556625" y="3011488"/>
          <p14:tracePt t="23169" x="8585200" y="3041650"/>
          <p14:tracePt t="23173" x="8601075" y="3071813"/>
          <p14:tracePt t="23183" x="8615363" y="3086100"/>
          <p14:tracePt t="23186" x="8645525" y="3116263"/>
          <p14:tracePt t="23197" x="8659813" y="3130550"/>
          <p14:tracePt t="23207" x="8659813" y="3146425"/>
          <p14:tracePt t="23213" x="8689975" y="3160713"/>
          <p14:tracePt t="23223" x="8689975" y="3175000"/>
          <p14:tracePt t="23226" x="8689975" y="3190875"/>
          <p14:tracePt t="23238" x="8720138" y="3190875"/>
          <p14:tracePt t="23248" x="8734425" y="3205163"/>
          <p14:tracePt t="23252" x="8750300" y="3205163"/>
          <p14:tracePt t="23262" x="8764588" y="3221038"/>
          <p14:tracePt t="23269" x="8794750" y="3221038"/>
          <p14:tracePt t="23278" x="8839200" y="3235325"/>
          <p14:tracePt t="23288" x="8869363" y="3265488"/>
          <p14:tracePt t="23293" x="8913813" y="3279775"/>
          <p14:tracePt t="23303" x="8943975" y="3294063"/>
          <p14:tracePt t="23310" x="8958263" y="3309938"/>
          <p14:tracePt t="23319" x="8988425" y="3324225"/>
          <p14:tracePt t="23322" x="9002713" y="3324225"/>
          <p14:tracePt t="23333" x="9032875" y="3324225"/>
          <p14:tracePt t="23342" x="9047163" y="3340100"/>
          <p14:tracePt t="23349" x="9093200" y="3340100"/>
          <p14:tracePt t="23359" x="9121775" y="3340100"/>
          <p14:tracePt t="23364" x="9167813" y="3340100"/>
          <p14:tracePt t="23375" x="9196388" y="3340100"/>
          <p14:tracePt t="23385" x="9256713" y="3340100"/>
          <p14:tracePt t="23388" x="9315450" y="3340100"/>
          <p14:tracePt t="23399" x="9375775" y="3340100"/>
          <p14:tracePt t="23404" x="9405938" y="3324225"/>
          <p14:tracePt t="23414" x="9480550" y="3309938"/>
          <p14:tracePt t="23426" x="9599613" y="3279775"/>
          <p14:tracePt t="23428" x="9704388" y="3249613"/>
          <p14:tracePt t="23438" x="9793288" y="3221038"/>
          <p14:tracePt t="23444" x="9898063" y="3221038"/>
          <p14:tracePt t="23454" x="10017125" y="3221038"/>
          <p14:tracePt t="23460" x="10136188" y="3221038"/>
          <p14:tracePt t="23470" x="10285413" y="3221038"/>
          <p14:tracePt t="23481" x="10388600" y="3221038"/>
          <p14:tracePt t="23485" x="10523538" y="3205163"/>
          <p14:tracePt t="23494" x="10598150" y="3190875"/>
          <p14:tracePt t="23502" x="10702925" y="3190875"/>
          <p14:tracePt t="23510" x="10852150" y="3160713"/>
          <p14:tracePt t="23520" x="10910888" y="3116263"/>
          <p14:tracePt t="23526" x="10955338" y="3116263"/>
          <p14:tracePt t="23536" x="10985500" y="3055938"/>
          <p14:tracePt t="23541" x="10999788" y="3041650"/>
          <p14:tracePt t="23553" x="11015663" y="2981325"/>
          <p14:tracePt t="23554" x="11029950" y="2922588"/>
          <p14:tracePt t="23565" x="11029950" y="2847975"/>
          <p14:tracePt t="23575" x="11029950" y="2803525"/>
          <p14:tracePt t="23581" x="11029950" y="2743200"/>
          <p14:tracePt t="23590" x="11029950" y="2682875"/>
          <p14:tracePt t="23596" x="11029950" y="2624138"/>
          <p14:tracePt t="23608" x="11029950" y="2549525"/>
          <p14:tracePt t="23610" x="11029950" y="2489200"/>
          <p14:tracePt t="23620" x="10999788" y="2400300"/>
          <p14:tracePt t="23631" x="10999788" y="2339975"/>
          <p14:tracePt t="23636" x="10971213" y="2295525"/>
          <p14:tracePt t="23647" x="10971213" y="2281238"/>
          <p14:tracePt t="23668" x="10955338" y="2220913"/>
          <p14:tracePt t="23670" x="10941050" y="2192338"/>
          <p14:tracePt t="23676" x="10941050" y="2162175"/>
          <p14:tracePt t="23686" x="10910888" y="2132013"/>
          <p14:tracePt t="23690" x="10910888" y="2101850"/>
          <p14:tracePt t="23702" x="10896600" y="2057400"/>
          <p14:tracePt t="23713" x="10880725" y="2043113"/>
          <p14:tracePt t="23716" x="10852150" y="1997075"/>
          <p14:tracePt t="23727" x="10821988" y="1952625"/>
          <p14:tracePt t="23733" x="10791825" y="1908175"/>
          <p14:tracePt t="23743" x="10777538" y="1893888"/>
          <p14:tracePt t="23746" x="10747375" y="1863725"/>
          <p14:tracePt t="23756" x="10702925" y="1849438"/>
          <p14:tracePt t="23767" x="10687050" y="1833563"/>
          <p14:tracePt t="23772" x="10642600" y="1819275"/>
          <p14:tracePt t="23782" x="10583863" y="1789113"/>
          <p14:tracePt t="23786" x="10537825" y="1774825"/>
          <p14:tracePt t="23797" x="10493375" y="1758950"/>
          <p14:tracePt t="23808" x="10463213" y="1744663"/>
          <p14:tracePt t="23813" x="10434638" y="1714500"/>
          <p14:tracePt t="23822" x="10404475" y="1714500"/>
          <p14:tracePt t="23828" x="10388600" y="1700213"/>
          <p14:tracePt t="23838" x="10344150" y="1684338"/>
          <p14:tracePt t="23849" x="10344150" y="1670050"/>
          <p14:tracePt t="23852" x="10329863" y="1654175"/>
          <p14:tracePt t="23862" x="10315575" y="1639888"/>
          <p14:tracePt t="23869" x="10299700" y="1625600"/>
          <p14:tracePt t="23878" x="10285413" y="1595438"/>
          <p14:tracePt t="23893" x="10269538" y="1565275"/>
          <p14:tracePt t="23902" x="10255250" y="1550988"/>
          <p14:tracePt t="23910" x="10240963" y="1535113"/>
          <p14:tracePt t="23923" x="10225088" y="1535113"/>
          <p14:tracePt t="23935" x="10210800" y="1520825"/>
          <p14:tracePt t="23949" x="10194925" y="1520825"/>
          <p14:tracePt t="23964" x="10180638" y="1506538"/>
          <p14:tracePt t="23974" x="10166350" y="1506538"/>
          <p14:tracePt t="23979" x="10120313" y="1490663"/>
          <p14:tracePt t="23988" x="10091738" y="1490663"/>
          <p14:tracePt t="23998" x="10061575" y="1476375"/>
          <p14:tracePt t="24004" x="10031413" y="1476375"/>
          <p14:tracePt t="24015" x="10001250" y="1476375"/>
          <p14:tracePt t="24019" x="9986963" y="1460500"/>
          <p14:tracePt t="24028" x="9942513" y="1460500"/>
          <p14:tracePt t="24038" x="9926638" y="1460500"/>
          <p14:tracePt t="24044" x="9912350" y="1460500"/>
          <p14:tracePt t="24055" x="9898063" y="1460500"/>
          <p14:tracePt t="24071" x="9882188" y="1460500"/>
          <p14:tracePt t="24081" x="9867900" y="1460500"/>
          <p14:tracePt t="24085" x="9852025" y="1460500"/>
          <p14:tracePt t="24094" x="9837738" y="1460500"/>
          <p14:tracePt t="24112" x="9823450" y="1476375"/>
          <p14:tracePt t="24114" x="9807575" y="1490663"/>
          <p14:tracePt t="24125" x="9793288" y="1506538"/>
          <p14:tracePt t="24136" x="9779000" y="1520825"/>
          <p14:tracePt t="24711" x="9793288" y="1520825"/>
          <p14:tracePt t="24720" x="9823450" y="1520825"/>
          <p14:tracePt t="24730" x="9837738" y="1520825"/>
          <p14:tracePt t="24736" x="9882188" y="1520825"/>
          <p14:tracePt t="24746" x="9956800" y="1550988"/>
          <p14:tracePt t="24753" x="10047288" y="1565275"/>
          <p14:tracePt t="24760" x="10120313" y="1609725"/>
          <p14:tracePt t="24770" x="10210800" y="1654175"/>
          <p14:tracePt t="24776" x="10299700" y="1758950"/>
          <p14:tracePt t="24786" x="10388600" y="1849438"/>
          <p14:tracePt t="24792" x="10479088" y="1968500"/>
          <p14:tracePt t="24803" x="10567988" y="2101850"/>
          <p14:tracePt t="24810" x="10628313" y="2220913"/>
          <p14:tracePt t="24817" x="10702925" y="2325688"/>
          <p14:tracePt t="24826" x="10717213" y="2414588"/>
          <p14:tracePt t="24831" x="10761663" y="2505075"/>
          <p14:tracePt t="24840" x="10761663" y="2549525"/>
          <p14:tracePt t="24847" x="10777538" y="2593975"/>
          <p14:tracePt t="24856" x="10777538" y="2638425"/>
          <p14:tracePt t="24869" x="10791825" y="2654300"/>
          <p14:tracePt t="24874" x="10791825" y="2682875"/>
          <p14:tracePt t="24883" x="10806113" y="2698750"/>
          <p14:tracePt t="24886" x="10806113" y="2728913"/>
          <p14:tracePt t="24896" x="10821988" y="2743200"/>
          <p14:tracePt t="24908" x="10836275" y="2757488"/>
          <p14:tracePt t="24912" x="10836275" y="2773363"/>
          <p14:tracePt t="24924" x="10852150" y="2803525"/>
          <p14:tracePt t="24926" x="10852150" y="2832100"/>
          <p14:tracePt t="24936" x="10866438" y="2892425"/>
          <p14:tracePt t="24942" x="10880725" y="2951163"/>
          <p14:tracePt t="24952" x="10896600" y="3041650"/>
          <p14:tracePt t="24963" x="10896600" y="3130550"/>
          <p14:tracePt t="24969" x="10896600" y="3221038"/>
          <p14:tracePt t="24979" x="10896600" y="3294063"/>
          <p14:tracePt t="24983" x="10896600" y="3368675"/>
          <p14:tracePt t="24993" x="10896600" y="3443288"/>
          <p14:tracePt t="24999" x="10896600" y="3517900"/>
          <p14:tracePt t="25008" x="10896600" y="3608388"/>
          <p14:tracePt t="25018" x="10866438" y="3711575"/>
          <p14:tracePt t="25023" x="10806113" y="3832225"/>
          <p14:tracePt t="25033" x="10747375" y="3906838"/>
          <p14:tracePt t="25039" x="10672763" y="4025900"/>
          <p14:tracePt t="25049" x="10612438" y="4100513"/>
          <p14:tracePt t="25058" x="10537825" y="4189413"/>
          <p14:tracePt t="25063" x="10448925" y="4249738"/>
          <p14:tracePt t="25073" x="10315575" y="4322763"/>
          <p14:tracePt t="25078" x="10180638" y="4397375"/>
          <p14:tracePt t="25088" x="9912350" y="4518025"/>
          <p14:tracePt t="25098" x="9569450" y="4637088"/>
          <p14:tracePt t="25104" x="9121775" y="4756150"/>
          <p14:tracePt t="25115" x="8615363" y="4889500"/>
          <p14:tracePt t="25118" x="7929563" y="5008563"/>
          <p14:tracePt t="25129" x="7392988" y="5083175"/>
          <p14:tracePt t="25135" x="6648450" y="5173663"/>
          <p14:tracePt t="25144" x="6051550" y="5307013"/>
          <p14:tracePt t="25154" x="5575300" y="5411788"/>
          <p14:tracePt t="25158" x="5067300" y="5546725"/>
          <p14:tracePt t="25168" x="4740275" y="5621338"/>
          <p14:tracePt t="25174" x="4383088" y="5710238"/>
          <p14:tracePt t="25186" x="4187825" y="5768975"/>
          <p14:tracePt t="25194" x="4040188" y="5829300"/>
          <p14:tracePt t="25198" x="3965575" y="5843588"/>
          <p14:tracePt t="25211" x="3949700" y="5859463"/>
          <p14:tracePt t="25214" x="3935413" y="5859463"/>
          <p14:tracePt t="25281" x="3919538" y="5843588"/>
          <p14:tracePt t="25290" x="3905250" y="5829300"/>
          <p14:tracePt t="25294" x="3890963" y="5829300"/>
          <p14:tracePt t="25304" x="3875088" y="5815013"/>
          <p14:tracePt t="25310" x="3860800" y="5815013"/>
          <p14:tracePt t="25320" x="3844925" y="5815013"/>
          <p14:tracePt t="25331" x="3830638" y="5815013"/>
          <p14:tracePt t="25336" x="3816350" y="5815013"/>
          <p14:tracePt t="25347" x="3800475" y="5799138"/>
          <p14:tracePt t="25360" x="3800475" y="5784850"/>
          <p14:tracePt t="25377" x="3800475" y="5768975"/>
          <p14:tracePt t="25386" x="3800475" y="5754688"/>
          <p14:tracePt t="25402" x="3800475" y="5740400"/>
          <p14:tracePt t="25406" x="3800475" y="5724525"/>
          <p14:tracePt t="25419" x="3816350" y="5694363"/>
          <p14:tracePt t="25426" x="3816350" y="5665788"/>
          <p14:tracePt t="25433" x="3830638" y="5621338"/>
          <p14:tracePt t="25444" x="3860800" y="5591175"/>
          <p14:tracePt t="25446" x="3875088" y="5530850"/>
          <p14:tracePt t="25456" x="3875088" y="5516563"/>
          <p14:tracePt t="25466" x="3890963" y="5486400"/>
          <p14:tracePt t="25473" x="3890963" y="5456238"/>
          <p14:tracePt t="25483" x="3890963" y="5441950"/>
          <p14:tracePt t="25497" x="3890963" y="5426075"/>
          <p14:tracePt t="25523" x="3875088" y="5426075"/>
          <p14:tracePt t="25526" x="3860800" y="5411788"/>
          <p14:tracePt t="25536" x="3816350" y="5397500"/>
          <p14:tracePt t="25543" x="3800475" y="5381625"/>
          <p14:tracePt t="25552" x="3756025" y="5367338"/>
          <p14:tracePt t="25559" x="3741738" y="5351463"/>
          <p14:tracePt t="25569" x="3711575" y="5322888"/>
          <p14:tracePt t="25578" x="3667125" y="5307013"/>
          <p14:tracePt t="25582" x="3651250" y="5278438"/>
          <p14:tracePt t="25592" x="3622675" y="5262563"/>
          <p14:tracePt t="25609" x="3592513" y="5248275"/>
          <p14:tracePt t="25618" x="3487738" y="5248275"/>
          <p14:tracePt t="25623" x="3457575" y="5248275"/>
          <p14:tracePt t="25633" x="3443288" y="5248275"/>
          <p14:tracePt t="25638" x="3413125" y="5248275"/>
          <p14:tracePt t="25651" x="3382963" y="5248275"/>
          <p14:tracePt t="25659" x="3368675" y="5262563"/>
          <p14:tracePt t="25664" x="3354388" y="5262563"/>
          <p14:tracePt t="25670" x="3338513" y="5292725"/>
          <p14:tracePt t="25680" x="3324225" y="5292725"/>
          <p14:tracePt t="25690" x="3324225" y="5307013"/>
          <p14:tracePt t="25694" x="3324225" y="5322888"/>
          <p14:tracePt t="25704" x="3308350" y="5351463"/>
          <p14:tracePt t="25711" x="3308350" y="5367338"/>
          <p14:tracePt t="25720" x="3308350" y="5397500"/>
          <p14:tracePt t="25730" x="3308350" y="5411788"/>
          <p14:tracePt t="25736" x="3308350" y="5456238"/>
          <p14:tracePt t="25745" x="3308350" y="5486400"/>
          <p14:tracePt t="25751" x="3308350" y="5500688"/>
          <p14:tracePt t="25760" x="3308350" y="5530850"/>
          <p14:tracePt t="25770" x="3308350" y="5561013"/>
          <p14:tracePt t="25776" x="3308350" y="5575300"/>
          <p14:tracePt t="25786" x="3308350" y="5591175"/>
          <p14:tracePt t="25791" x="3308350" y="5605463"/>
          <p14:tracePt t="25803" x="3308350" y="5621338"/>
          <p14:tracePt t="25816" x="3324225" y="5621338"/>
          <p14:tracePt t="25826" x="3324225" y="5635625"/>
          <p14:tracePt t="25847" x="3338513" y="5649913"/>
          <p14:tracePt t="25867" x="3354388" y="5649913"/>
          <p14:tracePt t="25881" x="3354388" y="5665788"/>
          <p14:tracePt t="25902" x="3368675" y="5665788"/>
          <p14:tracePt t="26058" x="3368675" y="5680075"/>
          <p14:tracePt t="26062" x="3368675" y="5694363"/>
          <p14:tracePt t="26103" x="3368675" y="5710238"/>
          <p14:tracePt t="26129" x="3368675" y="5740400"/>
          <p14:tracePt t="26145" x="3368675" y="5754688"/>
          <p14:tracePt t="26155" x="3368675" y="5768975"/>
          <p14:tracePt t="26158" x="3354388" y="5784850"/>
          <p14:tracePt t="26175" x="3338513" y="5799138"/>
          <p14:tracePt t="26185" x="3338513" y="5815013"/>
          <p14:tracePt t="26198" x="3338513" y="5829300"/>
          <p14:tracePt t="26209" x="3324225" y="5829300"/>
          <p14:tracePt t="26229" x="3308350" y="5843588"/>
          <p14:tracePt t="26240" x="3294063" y="5859463"/>
          <p14:tracePt t="26254" x="3279775" y="5873750"/>
          <p14:tracePt t="26265" x="3263900" y="5903913"/>
          <p14:tracePt t="26281" x="3249613" y="5934075"/>
          <p14:tracePt t="26290" x="3235325" y="5948363"/>
          <p14:tracePt t="26295" x="3219450" y="5964238"/>
          <p14:tracePt t="26311" x="3205163" y="5978525"/>
          <p14:tracePt t="26320" x="3205163" y="5992813"/>
          <p14:tracePt t="26335" x="3205163" y="6008688"/>
          <p14:tracePt t="26361" x="3189288" y="6022975"/>
          <p14:tracePt t="26386" x="3189288" y="6037263"/>
          <p14:tracePt t="26446" x="3189288" y="6053138"/>
          <p14:tracePt t="26522" x="3160713" y="6053138"/>
          <p14:tracePt t="26527" x="3130550" y="6037263"/>
          <p14:tracePt t="26536" x="3100388" y="6022975"/>
          <p14:tracePt t="26545" x="3070225" y="6022975"/>
          <p14:tracePt t="26552" x="3040063" y="6008688"/>
          <p14:tracePt t="26563" x="3025775" y="5978525"/>
          <p14:tracePt t="26566" x="2981325" y="5964238"/>
          <p14:tracePt t="26577" x="2967038" y="5964238"/>
          <p14:tracePt t="26583" x="2951163" y="5948363"/>
          <p14:tracePt t="26592" x="2921000" y="5948363"/>
          <p14:tracePt t="26599" x="2906713" y="5948363"/>
          <p14:tracePt t="26608" x="2892425" y="5948363"/>
          <p14:tracePt t="26623" x="2892425" y="5934075"/>
          <p14:tracePt t="26633" x="2876550" y="5934075"/>
          <p14:tracePt t="26673" x="2862263" y="5934075"/>
          <p14:tracePt t="26693" x="2832100" y="5934075"/>
          <p14:tracePt t="26704" x="2817813" y="5934075"/>
          <p14:tracePt t="26714" x="2801938" y="5934075"/>
          <p14:tracePt t="26718" x="2757488" y="5934075"/>
          <p14:tracePt t="26729" x="2743200" y="5918200"/>
          <p14:tracePt t="26735" x="2713038" y="5918200"/>
          <p14:tracePt t="26744" x="2682875" y="5918200"/>
          <p14:tracePt t="26754" x="2652713" y="5918200"/>
          <p14:tracePt t="26758" x="2638425" y="5918200"/>
          <p14:tracePt t="26769" x="2624138" y="5918200"/>
          <p14:tracePt t="26775" x="2593975" y="5918200"/>
          <p14:tracePt t="26786" x="2578100" y="5918200"/>
          <p14:tracePt t="26794" x="2563813" y="5918200"/>
          <p14:tracePt t="26798" x="2533650" y="5918200"/>
          <p14:tracePt t="26808" x="2519363" y="5918200"/>
          <p14:tracePt t="26881" x="2519363" y="5903913"/>
          <p14:tracePt t="26895" x="2503488" y="5859463"/>
          <p14:tracePt t="26904" x="2489200" y="5843588"/>
          <p14:tracePt t="26910" x="2489200" y="5799138"/>
          <p14:tracePt t="26920" x="2474913" y="5784850"/>
          <p14:tracePt t="26926" x="2459038" y="5740400"/>
          <p14:tracePt t="26936" x="2459038" y="5724525"/>
          <p14:tracePt t="26947" x="2428875" y="5680075"/>
          <p14:tracePt t="26953" x="2428875" y="5649913"/>
          <p14:tracePt t="26961" x="2400300" y="5605463"/>
          <p14:tracePt t="26967" x="2400300" y="5591175"/>
          <p14:tracePt t="26976" x="2384425" y="5546725"/>
          <p14:tracePt t="26981" x="2370138" y="5500688"/>
          <p14:tracePt t="26991" x="2355850" y="5456238"/>
          <p14:tracePt t="27003" x="2339975" y="5411788"/>
          <p14:tracePt t="27006" x="2339975" y="5381625"/>
          <p14:tracePt t="27017" x="2339975" y="5351463"/>
          <p14:tracePt t="27020" x="2339975" y="5337175"/>
          <p14:tracePt t="27031" x="2339975" y="5307013"/>
          <p14:tracePt t="27040" x="2339975" y="5292725"/>
          <p14:tracePt t="27047" x="2339975" y="5278438"/>
          <p14:tracePt t="27057" x="2339975" y="5248275"/>
          <p14:tracePt t="27073" x="2339975" y="5232400"/>
          <p14:tracePt t="27083" x="2339975" y="5218113"/>
          <p14:tracePt t="27086" x="2339975" y="5203825"/>
          <p14:tracePt t="27097" x="2339975" y="5187950"/>
          <p14:tracePt t="27102" x="2339975" y="5173663"/>
          <p14:tracePt t="27113" x="2339975" y="5157788"/>
          <p14:tracePt t="27117" x="2339975" y="5143500"/>
          <p14:tracePt t="27126" x="2339975" y="5129213"/>
          <p14:tracePt t="27136" x="2339975" y="5113338"/>
          <p14:tracePt t="27143" x="2339975" y="5099050"/>
          <p14:tracePt t="27159" x="2339975" y="5083175"/>
          <p14:tracePt t="27168" x="2339975" y="5068888"/>
          <p14:tracePt t="27179" x="2339975" y="5054600"/>
          <p14:tracePt t="27193" x="2339975" y="5038725"/>
          <p14:tracePt t="27199" x="2325688" y="5024438"/>
          <p14:tracePt t="27218" x="2325688" y="5008563"/>
          <p14:tracePt t="27223" x="2309813" y="4994275"/>
          <p14:tracePt t="27238" x="2295525" y="4979988"/>
          <p14:tracePt t="27249" x="2295525" y="4964113"/>
          <p14:tracePt t="27252" x="2295525" y="4949825"/>
          <p14:tracePt t="27262" x="2281238" y="4935538"/>
          <p14:tracePt t="27289" x="2281238" y="4919663"/>
          <p14:tracePt t="27294" x="2281238" y="4905375"/>
          <p14:tracePt t="27305" x="2265363" y="4889500"/>
          <p14:tracePt t="27318" x="2265363" y="4875213"/>
          <p14:tracePt t="27345" x="2265363" y="4860925"/>
          <p14:tracePt t="27359" x="2265363" y="4845050"/>
          <p14:tracePt t="27375" x="2265363" y="4830763"/>
          <p14:tracePt t="27390" x="2251075" y="4814888"/>
          <p14:tracePt t="27424" x="2235200" y="4814888"/>
          <p14:tracePt t="27527" x="2220913" y="4814888"/>
          <p14:tracePt t="27577" x="2206625" y="4814888"/>
          <p14:tracePt t="27601" x="2206625" y="4830763"/>
          <p14:tracePt t="27855" x="2206625" y="4845050"/>
          <p14:tracePt t="27865" x="2206625" y="4860925"/>
          <p14:tracePt t="27875" x="2220913" y="4875213"/>
          <p14:tracePt t="27878" x="2235200" y="4905375"/>
          <p14:tracePt t="27890" x="2281238" y="4949825"/>
          <p14:tracePt t="27895" x="2325688" y="4994275"/>
          <p14:tracePt t="27904" x="2384425" y="5054600"/>
          <p14:tracePt t="27908" x="2428875" y="5099050"/>
          <p14:tracePt t="27920" x="2489200" y="5143500"/>
          <p14:tracePt t="27924" x="2533650" y="5187950"/>
          <p14:tracePt t="27936" x="2563813" y="5232400"/>
          <p14:tracePt t="27943" x="2593975" y="5248275"/>
          <p14:tracePt t="27953" x="2608263" y="5278438"/>
          <p14:tracePt t="27957" x="2624138" y="5292725"/>
          <p14:tracePt t="27967" x="2638425" y="5292725"/>
          <p14:tracePt t="27976" x="2638425" y="5307013"/>
          <p14:tracePt t="27983" x="2652713" y="5322888"/>
          <p14:tracePt t="27992" x="2652713" y="5337175"/>
          <p14:tracePt t="27996" x="2682875" y="5351463"/>
          <p14:tracePt t="28008" x="2698750" y="5367338"/>
          <p14:tracePt t="28017" x="2727325" y="5381625"/>
          <p14:tracePt t="28024" x="2771775" y="5411788"/>
          <p14:tracePt t="28033" x="2801938" y="5426075"/>
          <p14:tracePt t="28038" x="2832100" y="5441950"/>
          <p14:tracePt t="28048" x="2862263" y="5456238"/>
          <p14:tracePt t="28052" x="2892425" y="5472113"/>
          <p14:tracePt t="28063" x="2892425" y="5486400"/>
          <p14:tracePt t="28069" x="2906713" y="5486400"/>
          <p14:tracePt t="28079" x="2921000" y="5516563"/>
          <p14:tracePt t="28089" x="2936875" y="5516563"/>
          <p14:tracePt t="28105" x="2951163" y="5530850"/>
          <p14:tracePt t="28108" x="2951163" y="5546725"/>
          <p14:tracePt t="28118" x="2967038" y="5561013"/>
          <p14:tracePt t="28128" x="2981325" y="5575300"/>
          <p14:tracePt t="28136" x="2995613" y="5591175"/>
          <p14:tracePt t="28144" x="2995613" y="5605463"/>
          <p14:tracePt t="28149" x="2995613" y="5621338"/>
          <p14:tracePt t="28158" x="2995613" y="5635625"/>
          <p14:tracePt t="28170" x="2995613" y="5649913"/>
          <p14:tracePt t="28176" x="2995613" y="5665788"/>
          <p14:tracePt t="28185" x="2995613" y="5694363"/>
          <p14:tracePt t="28188" x="2995613" y="5724525"/>
          <p14:tracePt t="28202" x="2995613" y="5754688"/>
          <p14:tracePt t="28204" x="2995613" y="5768975"/>
          <p14:tracePt t="28215" x="2995613" y="5799138"/>
          <p14:tracePt t="28227" x="2995613" y="5843588"/>
          <p14:tracePt t="28231" x="2995613" y="5889625"/>
          <p14:tracePt t="28241" x="3011488" y="5934075"/>
          <p14:tracePt t="28247" x="3011488" y="5978525"/>
          <p14:tracePt t="28257" x="3011488" y="6053138"/>
          <p14:tracePt t="28261" x="3011488" y="6083300"/>
          <p14:tracePt t="28270" x="3011488" y="6111875"/>
          <p14:tracePt t="28281" x="3011488" y="6142038"/>
          <p14:tracePt t="28286" x="3025775" y="6202363"/>
          <p14:tracePt t="28297" x="3070225" y="6261100"/>
          <p14:tracePt t="28302" x="3086100" y="6291263"/>
          <p14:tracePt t="28310" x="3130550" y="6351588"/>
          <p14:tracePt t="28319" x="3189288" y="6410325"/>
          <p14:tracePt t="28329" x="3263900" y="6484938"/>
          <p14:tracePt t="28332" x="3308350" y="6529388"/>
          <p14:tracePt t="28342" x="3398838" y="6604000"/>
          <p14:tracePt t="28353" x="3457575" y="6650038"/>
          <p14:tracePt t="28358" x="3532188" y="6694488"/>
          <p14:tracePt t="28369" x="3576638" y="6708775"/>
          <p14:tracePt t="28372" x="3636963" y="6738938"/>
          <p14:tracePt t="28383" x="3667125" y="6769100"/>
          <p14:tracePt t="28393" x="3681413" y="6769100"/>
          <p14:tracePt t="28398" x="3697288" y="6797675"/>
          <p14:tracePt t="28408" x="3725863" y="6827838"/>
          <p14:tracePt t="28672" x="6170613" y="6827838"/>
          <p14:tracePt t="28678" x="6156325" y="6827838"/>
          <p14:tracePt t="28693" x="6140450" y="6827838"/>
          <p14:tracePt t="28702" x="6126163" y="6827838"/>
          <p14:tracePt t="28713" x="6096000" y="6813550"/>
          <p14:tracePt t="28718" x="6051550" y="6813550"/>
          <p14:tracePt t="28729" x="6021388" y="6813550"/>
          <p14:tracePt t="28733" x="5992813" y="6813550"/>
          <p14:tracePt t="28743" x="5946775" y="6797675"/>
          <p14:tracePt t="28748" x="5902325" y="6797675"/>
          <p14:tracePt t="28759" x="5857875" y="6797675"/>
          <p14:tracePt t="28769" x="5799138" y="6797675"/>
          <p14:tracePt t="28775" x="5753100" y="6797675"/>
          <p14:tracePt t="28785" x="5708650" y="6797675"/>
          <p14:tracePt t="28789" x="5664200" y="6797675"/>
          <p14:tracePt t="29001" x="5664200" y="6783388"/>
          <p14:tracePt t="29007" x="5678488" y="6783388"/>
          <p14:tracePt t="29018" x="5694363" y="6783388"/>
          <p14:tracePt t="29020" x="5724525" y="6783388"/>
          <p14:tracePt t="29030" x="5738813" y="6769100"/>
          <p14:tracePt t="29041" x="5753100" y="6769100"/>
          <p14:tracePt t="29046" x="5783263" y="6753225"/>
          <p14:tracePt t="29061" x="5799138" y="6753225"/>
          <p14:tracePt t="29081" x="5813425" y="6753225"/>
          <p14:tracePt t="29086" x="5827713" y="6753225"/>
          <p14:tracePt t="29097" x="5843588" y="6753225"/>
          <p14:tracePt t="29102" x="5857875" y="6753225"/>
          <p14:tracePt t="29111" x="5918200" y="6753225"/>
          <p14:tracePt t="29117" x="5976938" y="6783388"/>
          <p14:tracePt t="29127" x="6096000" y="6797675"/>
          <p14:tracePt t="29132" x="6200775" y="6827838"/>
          <p14:tracePt t="29142" x="6319838" y="6843713"/>
          <p14:tracePt t="29149" x="6469063" y="6843713"/>
          <p14:tracePt t="29158" x="6573838" y="6843713"/>
          <p14:tracePt t="29169" x="6692900" y="6843713"/>
          <p14:tracePt t="29174" x="6797675" y="6843713"/>
          <p14:tracePt t="29182" x="6931025" y="6843713"/>
          <p14:tracePt t="29188" x="7019925" y="6813550"/>
          <p14:tracePt t="29199" x="7124700" y="6797675"/>
          <p14:tracePt t="29208" x="7215188" y="6769100"/>
          <p14:tracePt t="29213" x="7273925" y="6753225"/>
          <p14:tracePt t="29223" x="7408863" y="6753225"/>
          <p14:tracePt t="29229" x="7467600" y="6753225"/>
          <p14:tracePt t="29239" x="7527925" y="6753225"/>
          <p14:tracePt t="29252" x="7586663" y="6753225"/>
          <p14:tracePt t="29254" x="7631113" y="6753225"/>
          <p14:tracePt t="29260" x="7735888" y="6769100"/>
          <p14:tracePt t="29270" x="7840663" y="6813550"/>
          <p14:tracePt t="29280" x="7915275" y="6813550"/>
          <p14:tracePt t="29286" x="7974013" y="6827838"/>
          <p14:tracePt t="29295" x="8004175" y="6827838"/>
          <p14:tracePt t="29302" x="8034338" y="6827838"/>
          <p14:tracePt t="29310" x="8048625" y="6827838"/>
          <p14:tracePt t="29320" x="8064500" y="6827838"/>
          <p14:tracePt t="29324" x="8078788" y="6813550"/>
          <p14:tracePt t="29336" x="8094663" y="6797675"/>
          <p14:tracePt t="29342" x="8108950" y="6783388"/>
          <p14:tracePt t="29357" x="8108950" y="6769100"/>
          <p14:tracePt t="29367" x="8108950" y="6753225"/>
          <p14:tracePt t="29393" x="8064500" y="6738938"/>
          <p14:tracePt t="29396" x="7989888" y="6723063"/>
          <p14:tracePt t="29407" x="7915275" y="6723063"/>
          <p14:tracePt t="29413" x="7840663" y="6723063"/>
          <p14:tracePt t="29422" x="7751763" y="6708775"/>
          <p14:tracePt t="29433" x="7721600" y="6694488"/>
          <p14:tracePt t="29436" x="7616825" y="6694488"/>
          <p14:tracePt t="29447" x="7527925" y="6694488"/>
          <p14:tracePt t="29452" x="7423150" y="6694488"/>
          <p14:tracePt t="29463" x="7304088" y="6678613"/>
          <p14:tracePt t="29472" x="7140575" y="6664325"/>
          <p14:tracePt t="29478" x="6991350" y="6634163"/>
          <p14:tracePt t="29488" x="6737350" y="6634163"/>
          <p14:tracePt t="29493" x="6573838" y="6634163"/>
          <p14:tracePt t="29502" x="6319838" y="6619875"/>
          <p14:tracePt t="29508" x="6140450" y="6619875"/>
          <p14:tracePt t="29519" x="5918200" y="6619875"/>
          <p14:tracePt t="29528" x="5589588" y="6619875"/>
          <p14:tracePt t="29533" x="5484813" y="6619875"/>
          <p14:tracePt t="29543" x="5395913" y="6619875"/>
          <p14:tracePt t="29549" x="5351463" y="6619875"/>
          <p14:tracePt t="29558" x="5291138" y="6619875"/>
          <p14:tracePt t="29569" x="5262563" y="6619875"/>
          <p14:tracePt t="29573" x="5216525" y="6619875"/>
          <p14:tracePt t="29585" x="5172075" y="6619875"/>
          <p14:tracePt t="29588" x="5127625" y="6619875"/>
          <p14:tracePt t="29599" x="5083175" y="6619875"/>
          <p14:tracePt t="29608" x="5022850" y="6619875"/>
          <p14:tracePt t="29615" x="4992688" y="6619875"/>
          <p14:tracePt t="29625" x="4933950" y="6619875"/>
          <p14:tracePt t="29628" x="4903788" y="6619875"/>
          <p14:tracePt t="29638" x="4859338" y="6604000"/>
          <p14:tracePt t="29645" x="4829175" y="6604000"/>
          <p14:tracePt t="29654" x="4799013" y="6604000"/>
          <p14:tracePt t="29665" x="4754563" y="6604000"/>
          <p14:tracePt t="29669" x="4710113" y="6589713"/>
          <p14:tracePt t="29679" x="4651375" y="6589713"/>
          <p14:tracePt t="29686" x="4605338" y="6589713"/>
          <p14:tracePt t="29695" x="4576763" y="6575425"/>
          <p14:tracePt t="29704" x="4516438" y="6559550"/>
          <p14:tracePt t="29710" x="4427538" y="6559550"/>
          <p14:tracePt t="29720" x="4367213" y="6545263"/>
          <p14:tracePt t="29725" x="4278313" y="6515100"/>
          <p14:tracePt t="29736" x="4217988" y="6500813"/>
          <p14:tracePt t="29744" x="4143375" y="6484938"/>
          <p14:tracePt t="29752" x="4098925" y="6470650"/>
          <p14:tracePt t="29761" x="4054475" y="6454775"/>
          <p14:tracePt t="29764" x="4040188" y="6454775"/>
          <p14:tracePt t="29775" x="4024313" y="6440488"/>
          <p14:tracePt t="29780" x="4010025" y="6426200"/>
          <p14:tracePt t="29817" x="3994150" y="6426200"/>
          <p14:tracePt t="29831" x="3994150" y="6410325"/>
          <p14:tracePt t="29836" x="3979863" y="6410325"/>
          <p14:tracePt t="29847" x="3965575" y="6410325"/>
          <p14:tracePt t="29857" x="3949700" y="6396038"/>
          <p14:tracePt t="29860" x="3919538" y="6396038"/>
          <p14:tracePt t="29870" x="3905250" y="6380163"/>
          <p14:tracePt t="29876" x="3875088" y="6365875"/>
          <p14:tracePt t="29886" x="3860800" y="6365875"/>
          <p14:tracePt t="29903" x="3830638" y="6351588"/>
          <p14:tracePt t="29917" x="3816350" y="6335713"/>
          <p14:tracePt t="29997" x="3800475" y="6335713"/>
          <p14:tracePt t="30013" x="3786188" y="6335713"/>
          <p14:tracePt t="30023" x="3771900" y="6335713"/>
          <p14:tracePt t="30032" x="3756025" y="6335713"/>
          <p14:tracePt t="30036" x="3741738" y="6335713"/>
          <p14:tracePt t="30049" x="3725863" y="6335713"/>
          <p14:tracePt t="30063" x="3711575" y="6335713"/>
          <p14:tracePt t="30068" x="3697288" y="6335713"/>
          <p14:tracePt t="30421" x="3651250" y="6335713"/>
          <p14:tracePt t="30427" x="3622675" y="6335713"/>
          <p14:tracePt t="30436" x="3592513" y="6335713"/>
          <p14:tracePt t="30441" x="3532188" y="6335713"/>
          <p14:tracePt t="30452" x="3473450" y="6321425"/>
          <p14:tracePt t="30461" x="3413125" y="6321425"/>
          <p14:tracePt t="30467" x="3368675" y="6291263"/>
          <p14:tracePt t="30476" x="3324225" y="6291263"/>
          <p14:tracePt t="30480" x="3249613" y="6246813"/>
          <p14:tracePt t="30490" x="3189288" y="6186488"/>
          <p14:tracePt t="30503" x="3130550" y="6142038"/>
          <p14:tracePt t="30506" x="3055938" y="6097588"/>
          <p14:tracePt t="30517" x="2981325" y="6037263"/>
          <p14:tracePt t="30524" x="2892425" y="5992813"/>
          <p14:tracePt t="30533" x="2757488" y="5948363"/>
          <p14:tracePt t="30536" x="2608263" y="5934075"/>
          <p14:tracePt t="30547" x="2370138" y="5918200"/>
          <p14:tracePt t="30558" x="2012950" y="5918200"/>
          <p14:tracePt t="30562" x="1670050" y="5918200"/>
          <p14:tracePt t="30572" x="1341438" y="5978525"/>
          <p14:tracePt t="30576" x="1103313" y="6037263"/>
          <p14:tracePt t="30588" x="923925" y="6142038"/>
          <p14:tracePt t="30595" x="790575" y="6246813"/>
          <p14:tracePt t="30604" x="715963" y="6351588"/>
          <p14:tracePt t="30610" x="655638" y="6440488"/>
          <p14:tracePt t="30620" x="641350" y="6559550"/>
          <p14:tracePt t="30630" x="641350" y="6634163"/>
          <p14:tracePt t="30635" x="641350" y="6708775"/>
          <p14:tracePt t="30644" x="641350" y="67833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6964" y="725713"/>
            <a:ext cx="3896410" cy="2197100"/>
          </a:xfrm>
        </p:spPr>
        <p:txBody>
          <a:bodyPr/>
          <a:lstStyle/>
          <a:p>
            <a:pPr algn="ctr"/>
            <a:r>
              <a:rPr lang="en-US" sz="2400" b="0" dirty="0"/>
              <a:t>Analysis by Commodity – Frozen foods</a:t>
            </a:r>
            <a:br>
              <a:rPr lang="en-US" dirty="0"/>
            </a:br>
            <a:br>
              <a:rPr lang="en-US" dirty="0"/>
            </a:br>
            <a:br>
              <a:rPr lang="en-US" dirty="0"/>
            </a:br>
            <a:endParaRPr lang="en-US" dirty="0"/>
          </a:p>
        </p:txBody>
      </p:sp>
      <p:sp>
        <p:nvSpPr>
          <p:cNvPr id="6" name="Text Placeholder 5"/>
          <p:cNvSpPr>
            <a:spLocks noGrp="1"/>
          </p:cNvSpPr>
          <p:nvPr>
            <p:ph type="body" sz="half" idx="2"/>
          </p:nvPr>
        </p:nvSpPr>
        <p:spPr>
          <a:xfrm>
            <a:off x="7936964" y="3646419"/>
            <a:ext cx="3657600" cy="2285950"/>
          </a:xfrm>
        </p:spPr>
        <p:txBody>
          <a:bodyPr/>
          <a:lstStyle/>
          <a:p>
            <a:pPr algn="ctr"/>
            <a:endParaRPr lang="en-US" sz="2400" dirty="0">
              <a:latin typeface="+mj-lt"/>
            </a:endParaRPr>
          </a:p>
          <a:p>
            <a:pPr algn="ctr"/>
            <a:endParaRPr lang="en-US" sz="2400" dirty="0">
              <a:latin typeface="+mj-lt"/>
            </a:endParaRPr>
          </a:p>
          <a:p>
            <a:pPr algn="ctr"/>
            <a:r>
              <a:rPr lang="en-US" sz="2400" dirty="0">
                <a:latin typeface="+mj-lt"/>
              </a:rPr>
              <a:t>Analysis by Department - Deli</a:t>
            </a:r>
          </a:p>
          <a:p>
            <a:endParaRPr lang="en-US" dirty="0"/>
          </a:p>
        </p:txBody>
      </p:sp>
      <p:pic>
        <p:nvPicPr>
          <p:cNvPr id="8" name="Picture 7" descr="Chart, line chart&#10;&#10;Description automatically generated">
            <a:extLst>
              <a:ext uri="{FF2B5EF4-FFF2-40B4-BE49-F238E27FC236}">
                <a16:creationId xmlns:a16="http://schemas.microsoft.com/office/drawing/2014/main" id="{6341FA50-F403-6200-18DE-4BB64DD2FE52}"/>
              </a:ext>
            </a:extLst>
          </p:cNvPr>
          <p:cNvPicPr>
            <a:picLocks noChangeAspect="1"/>
          </p:cNvPicPr>
          <p:nvPr/>
        </p:nvPicPr>
        <p:blipFill>
          <a:blip r:embed="rId3"/>
          <a:stretch>
            <a:fillRect/>
          </a:stretch>
        </p:blipFill>
        <p:spPr>
          <a:xfrm>
            <a:off x="1116835" y="1"/>
            <a:ext cx="5485714" cy="2995012"/>
          </a:xfrm>
          <a:prstGeom prst="rect">
            <a:avLst/>
          </a:prstGeom>
        </p:spPr>
      </p:pic>
      <p:pic>
        <p:nvPicPr>
          <p:cNvPr id="12" name="Picture 11">
            <a:extLst>
              <a:ext uri="{FF2B5EF4-FFF2-40B4-BE49-F238E27FC236}">
                <a16:creationId xmlns:a16="http://schemas.microsoft.com/office/drawing/2014/main" id="{3801C718-FD7F-16B7-3A15-CBDC4FFB4FF7}"/>
              </a:ext>
            </a:extLst>
          </p:cNvPr>
          <p:cNvPicPr>
            <a:picLocks noChangeAspect="1"/>
          </p:cNvPicPr>
          <p:nvPr/>
        </p:nvPicPr>
        <p:blipFill>
          <a:blip r:embed="rId4"/>
          <a:stretch>
            <a:fillRect/>
          </a:stretch>
        </p:blipFill>
        <p:spPr>
          <a:xfrm>
            <a:off x="1116835" y="2922813"/>
            <a:ext cx="5333656" cy="3563288"/>
          </a:xfrm>
          <a:prstGeom prst="rect">
            <a:avLst/>
          </a:prstGeom>
        </p:spPr>
      </p:pic>
    </p:spTree>
    <p:extLst>
      <p:ext uri="{BB962C8B-B14F-4D97-AF65-F5344CB8AC3E}">
        <p14:creationId xmlns:p14="http://schemas.microsoft.com/office/powerpoint/2010/main" val="4101607575"/>
      </p:ext>
    </p:extLst>
  </p:cSld>
  <p:clrMapOvr>
    <a:masterClrMapping/>
  </p:clrMapOvr>
  <mc:AlternateContent xmlns:mc="http://schemas.openxmlformats.org/markup-compatibility/2006" xmlns:p14="http://schemas.microsoft.com/office/powerpoint/2010/main">
    <mc:Choice Requires="p14">
      <p:transition spd="med" p14:dur="700" advTm="25923">
        <p:fade/>
      </p:transition>
    </mc:Choice>
    <mc:Fallback xmlns="">
      <p:transition spd="med" advTm="25923">
        <p:fade/>
      </p:transition>
    </mc:Fallback>
  </mc:AlternateContent>
  <p:extLst>
    <p:ext uri="{3A86A75C-4F4B-4683-9AE1-C65F6400EC91}">
      <p14:laserTraceLst xmlns:p14="http://schemas.microsoft.com/office/powerpoint/2010/main">
        <p14:tracePtLst>
          <p14:tracePt t="838" x="342900" y="6664325"/>
          <p14:tracePt t="843" x="417513" y="6559550"/>
          <p14:tracePt t="854" x="492125" y="6500813"/>
          <p14:tracePt t="858" x="566738" y="6410325"/>
          <p14:tracePt t="869" x="625475" y="6351588"/>
          <p14:tracePt t="878" x="671513" y="6276975"/>
          <p14:tracePt t="887" x="744538" y="6186488"/>
          <p14:tracePt t="893" x="790575" y="6111875"/>
          <p14:tracePt t="898" x="819150" y="6053138"/>
          <p14:tracePt t="910" x="865188" y="5964238"/>
          <p14:tracePt t="919" x="893763" y="5918200"/>
          <p14:tracePt t="924" x="923925" y="5829300"/>
          <p14:tracePt t="936" x="954088" y="5768975"/>
          <p14:tracePt t="940" x="998538" y="5694363"/>
          <p14:tracePt t="950" x="1028700" y="5621338"/>
          <p14:tracePt t="954" x="1058863" y="5591175"/>
          <p14:tracePt t="964" x="1087438" y="5516563"/>
          <p14:tracePt t="974" x="1103313" y="5472113"/>
          <p14:tracePt t="980" x="1133475" y="5411788"/>
          <p14:tracePt t="990" x="1147763" y="5351463"/>
          <p14:tracePt t="994" x="1162050" y="5337175"/>
          <p14:tracePt t="1003" x="1162050" y="5322888"/>
          <p14:tracePt t="1019" x="1162050" y="5307013"/>
          <p14:tracePt t="1132" x="1162050" y="5292725"/>
          <p14:tracePt t="1142" x="1162050" y="5278438"/>
          <p14:tracePt t="1145" x="1162050" y="5248275"/>
          <p14:tracePt t="1156" x="1162050" y="5232400"/>
          <p14:tracePt t="1166" x="1162050" y="5218113"/>
          <p14:tracePt t="1172" x="1162050" y="5203825"/>
          <p14:tracePt t="1182" x="1162050" y="5068888"/>
          <p14:tracePt t="1186" x="1162050" y="4994275"/>
          <p14:tracePt t="1196" x="1162050" y="4889500"/>
          <p14:tracePt t="1206" x="1162050" y="4814888"/>
          <p14:tracePt t="1212" x="1162050" y="4695825"/>
          <p14:tracePt t="1222" x="1162050" y="4621213"/>
          <p14:tracePt t="1226" x="1162050" y="4487863"/>
          <p14:tracePt t="1235" x="1177925" y="4368800"/>
          <p14:tracePt t="1248" x="1177925" y="4264025"/>
          <p14:tracePt t="1252" x="1177925" y="4159250"/>
          <p14:tracePt t="1262" x="1162050" y="4100513"/>
          <p14:tracePt t="1269" x="1147763" y="4054475"/>
          <p14:tracePt t="1278" x="1103313" y="3979863"/>
          <p14:tracePt t="1281" x="1073150" y="3890963"/>
          <p14:tracePt t="1291" x="1058863" y="3846513"/>
          <p14:tracePt t="1302" x="998538" y="3771900"/>
          <p14:tracePt t="1308" x="968375" y="3683000"/>
          <p14:tracePt t="1319" x="939800" y="3592513"/>
          <p14:tracePt t="1321" x="909638" y="3533775"/>
          <p14:tracePt t="1332" x="893763" y="3443288"/>
          <p14:tracePt t="1341" x="879475" y="3398838"/>
          <p14:tracePt t="1348" x="879475" y="3340100"/>
          <p14:tracePt t="1358" x="865188" y="3294063"/>
          <p14:tracePt t="1364" x="865188" y="3235325"/>
          <p14:tracePt t="1375" x="865188" y="3190875"/>
          <p14:tracePt t="1377" x="865188" y="3146425"/>
          <p14:tracePt t="1387" x="865188" y="3055938"/>
          <p14:tracePt t="1398" x="865188" y="2997200"/>
          <p14:tracePt t="1404" x="879475" y="2922588"/>
          <p14:tracePt t="1414" x="893763" y="2847975"/>
          <p14:tracePt t="1418" x="923925" y="2743200"/>
          <p14:tracePt t="1427" x="939800" y="2682875"/>
          <p14:tracePt t="1438" x="968375" y="2579688"/>
          <p14:tracePt t="1444" x="998538" y="2519363"/>
          <p14:tracePt t="1453" x="1012825" y="2414588"/>
          <p14:tracePt t="1458" x="1042988" y="2386013"/>
          <p14:tracePt t="1469" x="1058863" y="2339975"/>
          <p14:tracePt t="1480" x="1087438" y="2311400"/>
          <p14:tracePt t="1485" x="1117600" y="2265363"/>
          <p14:tracePt t="1493" x="1177925" y="2251075"/>
          <p14:tracePt t="1500" x="1222375" y="2220913"/>
          <p14:tracePt t="1509" x="1296988" y="2192338"/>
          <p14:tracePt t="1514" x="1385888" y="2162175"/>
          <p14:tracePt t="1526" x="1476375" y="2132013"/>
          <p14:tracePt t="1535" x="1595438" y="2117725"/>
          <p14:tracePt t="1541" x="1698625" y="2101850"/>
          <p14:tracePt t="1550" x="1789113" y="2087563"/>
          <p14:tracePt t="1553" x="1863725" y="2087563"/>
          <p14:tracePt t="1564" x="1878013" y="2087563"/>
          <p14:tracePt t="1580" x="1892300" y="2087563"/>
          <p14:tracePt t="1596" x="1892300" y="2101850"/>
          <p14:tracePt t="1607" x="1892300" y="2117725"/>
          <p14:tracePt t="1609" x="1863725" y="2162175"/>
          <p14:tracePt t="1619" x="1819275" y="2220913"/>
          <p14:tracePt t="1629" x="1773238" y="2325688"/>
          <p14:tracePt t="1636" x="1728788" y="2430463"/>
          <p14:tracePt t="1646" x="1714500" y="2519363"/>
          <p14:tracePt t="1650" x="1670050" y="2624138"/>
          <p14:tracePt t="1660" x="1670050" y="2668588"/>
          <p14:tracePt t="1669" x="1670050" y="2757488"/>
          <p14:tracePt t="1677" x="1670050" y="2832100"/>
          <p14:tracePt t="1685" x="1670050" y="2936875"/>
          <p14:tracePt t="1689" x="1698625" y="3041650"/>
          <p14:tracePt t="1700" x="1744663" y="3116263"/>
          <p14:tracePt t="1706" x="1789113" y="3190875"/>
          <p14:tracePt t="1716" x="1847850" y="3265488"/>
          <p14:tracePt t="1727" x="1922463" y="3354388"/>
          <p14:tracePt t="1732" x="1997075" y="3414713"/>
          <p14:tracePt t="1743" x="2101850" y="3473450"/>
          <p14:tracePt t="1745" x="2190750" y="3517900"/>
          <p14:tracePt t="1756" x="2265363" y="3533775"/>
          <p14:tracePt t="1766" x="2400300" y="3578225"/>
          <p14:tracePt t="1772" x="2638425" y="3636963"/>
          <p14:tracePt t="1782" x="2771775" y="3652838"/>
          <p14:tracePt t="1785" x="2967038" y="3652838"/>
          <p14:tracePt t="1795" x="3130550" y="3652838"/>
          <p14:tracePt t="1802" x="3338513" y="3652838"/>
          <p14:tracePt t="1812" x="3681413" y="3636963"/>
          <p14:tracePt t="1822" x="3935413" y="3608388"/>
          <p14:tracePt t="1829" x="4322763" y="3548063"/>
          <p14:tracePt t="1837" x="4621213" y="3503613"/>
          <p14:tracePt t="1842" x="4933950" y="3443288"/>
          <p14:tracePt t="1852" x="5127625" y="3384550"/>
          <p14:tracePt t="1862" x="5335588" y="3324225"/>
          <p14:tracePt t="1870" x="5440363" y="3294063"/>
          <p14:tracePt t="1877" x="5545138" y="3235325"/>
          <p14:tracePt t="1882" x="5575300" y="3205163"/>
          <p14:tracePt t="1892" x="5634038" y="3160713"/>
          <p14:tracePt t="1902" x="5649913" y="3146425"/>
          <p14:tracePt t="1909" x="5664200" y="3100388"/>
          <p14:tracePt t="1919" x="5664200" y="3086100"/>
          <p14:tracePt t="1921" x="5664200" y="3071813"/>
          <p14:tracePt t="1932" x="5664200" y="3041650"/>
          <p14:tracePt t="1938" x="5664200" y="3025775"/>
          <p14:tracePt t="1948" x="5649913" y="2981325"/>
          <p14:tracePt t="1958" x="5634038" y="2951163"/>
          <p14:tracePt t="1966" x="5634038" y="2906713"/>
          <p14:tracePt t="1969" x="5634038" y="2862263"/>
          <p14:tracePt t="1979" x="5634038" y="2817813"/>
          <p14:tracePt t="1990" x="5634038" y="2773363"/>
          <p14:tracePt t="1996" x="5634038" y="2728913"/>
          <p14:tracePt t="2006" x="5634038" y="2682875"/>
          <p14:tracePt t="2011" x="5634038" y="2624138"/>
          <p14:tracePt t="2022" x="5603875" y="2549525"/>
          <p14:tracePt t="2026" x="5575300" y="2489200"/>
          <p14:tracePt t="2035" x="5545138" y="2460625"/>
          <p14:tracePt t="2042" x="5514975" y="2430463"/>
          <p14:tracePt t="2053" x="5500688" y="2400300"/>
          <p14:tracePt t="2061" x="5456238" y="2370138"/>
          <p14:tracePt t="2069" x="5426075" y="2339975"/>
          <p14:tracePt t="2077" x="5410200" y="2325688"/>
          <p14:tracePt t="2085" x="5381625" y="2311400"/>
          <p14:tracePt t="2094" x="5351463" y="2295525"/>
          <p14:tracePt t="2098" x="5335588" y="2281238"/>
          <p14:tracePt t="2110" x="5335588" y="2265363"/>
          <p14:tracePt t="2114" x="5307013" y="2251075"/>
          <p14:tracePt t="2124" x="5307013" y="2236788"/>
          <p14:tracePt t="2130" x="5276850" y="2220913"/>
          <p14:tracePt t="2140" x="5232400" y="2206625"/>
          <p14:tracePt t="2150" x="5216525" y="2176463"/>
          <p14:tracePt t="2153" x="5172075" y="2162175"/>
          <p14:tracePt t="2166" x="5127625" y="2132013"/>
          <p14:tracePt t="2170" x="5083175" y="2117725"/>
          <p14:tracePt t="2180" x="5053013" y="2101850"/>
          <p14:tracePt t="2190" x="5008563" y="2071688"/>
          <p14:tracePt t="2195" x="4978400" y="2043113"/>
          <p14:tracePt t="2205" x="4948238" y="2043113"/>
          <p14:tracePt t="2210" x="4889500" y="2012950"/>
          <p14:tracePt t="2220" x="4859338" y="1997075"/>
          <p14:tracePt t="2227" x="4829175" y="1997075"/>
          <p14:tracePt t="2235" x="4799013" y="1968500"/>
          <p14:tracePt t="2246" x="4754563" y="1952625"/>
          <p14:tracePt t="2250" x="4724400" y="1952625"/>
          <p14:tracePt t="2260" x="4695825" y="1938338"/>
          <p14:tracePt t="2266" x="4621213" y="1922463"/>
          <p14:tracePt t="2276" x="4605338" y="1922463"/>
          <p14:tracePt t="2286" x="4546600" y="1922463"/>
          <p14:tracePt t="2292" x="4502150" y="1922463"/>
          <p14:tracePt t="2302" x="4456113" y="1922463"/>
          <p14:tracePt t="2306" x="4397375" y="1922463"/>
          <p14:tracePt t="2316" x="4322763" y="1922463"/>
          <p14:tracePt t="2326" x="4217988" y="1922463"/>
          <p14:tracePt t="2332" x="4143375" y="1922463"/>
          <p14:tracePt t="2342" x="4098925" y="1922463"/>
          <p14:tracePt t="2346" x="4040188" y="1922463"/>
          <p14:tracePt t="2356" x="3994150" y="1922463"/>
          <p14:tracePt t="2361" x="3935413" y="1922463"/>
          <p14:tracePt t="2371" x="3890963" y="1922463"/>
          <p14:tracePt t="2382" x="3860800" y="1922463"/>
          <p14:tracePt t="2386" x="3816350" y="1938338"/>
          <p14:tracePt t="2397" x="3786188" y="1938338"/>
          <p14:tracePt t="2401" x="3741738" y="1952625"/>
          <p14:tracePt t="2412" x="3741738" y="1968500"/>
          <p14:tracePt t="2421" x="3711575" y="1982788"/>
          <p14:tracePt t="2428" x="3681413" y="1997075"/>
          <p14:tracePt t="2437" x="3667125" y="2027238"/>
          <p14:tracePt t="2444" x="3651250" y="2043113"/>
          <p14:tracePt t="2452" x="3606800" y="2071688"/>
          <p14:tracePt t="2458" x="3592513" y="2087563"/>
          <p14:tracePt t="2469" x="3548063" y="2132013"/>
          <p14:tracePt t="2478" x="3532188" y="2162175"/>
          <p14:tracePt t="2482" x="3503613" y="2192338"/>
          <p14:tracePt t="2492" x="3473450" y="2220913"/>
          <p14:tracePt t="2498" x="3443288" y="2265363"/>
          <p14:tracePt t="2508" x="3429000" y="2295525"/>
          <p14:tracePt t="2519" x="3413125" y="2311400"/>
          <p14:tracePt t="2524" x="3398838" y="2339975"/>
          <p14:tracePt t="2535" x="3398838" y="2370138"/>
          <p14:tracePt t="2537" x="3382963" y="2386013"/>
          <p14:tracePt t="2548" x="3382963" y="2400300"/>
          <p14:tracePt t="2564" x="3368675" y="2414588"/>
          <p14:tracePt t="2574" x="3368675" y="2444750"/>
          <p14:tracePt t="2578" x="3368675" y="2460625"/>
          <p14:tracePt t="2588" x="3338513" y="2474913"/>
          <p14:tracePt t="2595" x="3338513" y="2489200"/>
          <p14:tracePt t="2604" x="3324225" y="2505075"/>
          <p14:tracePt t="2614" x="3324225" y="2519363"/>
          <p14:tracePt t="2620" x="3324225" y="2535238"/>
          <p14:tracePt t="2630" x="3308350" y="2563813"/>
          <p14:tracePt t="2636" x="3308350" y="2593975"/>
          <p14:tracePt t="2643" x="3294063" y="2624138"/>
          <p14:tracePt t="2653" x="3294063" y="2638425"/>
          <p14:tracePt t="2661" x="3294063" y="2682875"/>
          <p14:tracePt t="2669" x="3294063" y="2728913"/>
          <p14:tracePt t="2674" x="3294063" y="2773363"/>
          <p14:tracePt t="2685" x="3294063" y="2803525"/>
          <p14:tracePt t="2690" x="3294063" y="2878138"/>
          <p14:tracePt t="2700" x="3294063" y="2922588"/>
          <p14:tracePt t="2710" x="3308350" y="2997200"/>
          <p14:tracePt t="2714" x="3308350" y="3041650"/>
          <p14:tracePt t="2724" x="3338513" y="3175000"/>
          <p14:tracePt t="2730" x="3338513" y="3205163"/>
          <p14:tracePt t="2740" x="3338513" y="3235325"/>
          <p14:tracePt t="2750" x="3338513" y="3249613"/>
          <p14:tracePt t="2756" x="3354388" y="3265488"/>
          <p14:tracePt t="2765" x="3354388" y="3294063"/>
          <p14:tracePt t="2769" x="3354388" y="3309938"/>
          <p14:tracePt t="2780" x="3354388" y="3324225"/>
          <p14:tracePt t="2785" x="3354388" y="3340100"/>
          <p14:tracePt t="2806" x="3354388" y="3368675"/>
          <p14:tracePt t="2810" x="3354388" y="3384550"/>
          <p14:tracePt t="2819" x="3354388" y="3398838"/>
          <p14:tracePt t="2836" x="3354388" y="3414713"/>
          <p14:tracePt t="2846" x="3354388" y="3443288"/>
          <p14:tracePt t="2852" x="3354388" y="3459163"/>
          <p14:tracePt t="2861" x="3354388" y="3473450"/>
          <p14:tracePt t="2866" x="3354388" y="3503613"/>
          <p14:tracePt t="2876" x="3354388" y="3517900"/>
          <p14:tracePt t="2892" x="3354388" y="3533775"/>
          <p14:tracePt t="2902" x="3354388" y="3548063"/>
          <p14:tracePt t="2906" x="3354388" y="3563938"/>
          <p14:tracePt t="2916" x="3354388" y="3578225"/>
          <p14:tracePt t="2922" x="3354388" y="3608388"/>
          <p14:tracePt t="2932" x="3354388" y="3636963"/>
          <p14:tracePt t="2942" x="3354388" y="3667125"/>
          <p14:tracePt t="2946" x="3354388" y="3697288"/>
          <p14:tracePt t="2956" x="3354388" y="3727450"/>
          <p14:tracePt t="2961" x="3354388" y="3786188"/>
          <p14:tracePt t="2972" x="3354388" y="3816350"/>
          <p14:tracePt t="2982" x="3354388" y="3860800"/>
          <p14:tracePt t="2988" x="3354388" y="3890963"/>
          <p14:tracePt t="2997" x="3354388" y="3921125"/>
          <p14:tracePt t="3003" x="3354388" y="3951288"/>
          <p14:tracePt t="3011" x="3368675" y="3979863"/>
          <p14:tracePt t="3019" x="3398838" y="4025900"/>
          <p14:tracePt t="3028" x="3413125" y="4040188"/>
          <p14:tracePt t="3038" x="3429000" y="4070350"/>
          <p14:tracePt t="3043" x="3473450" y="4100513"/>
          <p14:tracePt t="3052" x="3503613" y="4129088"/>
          <p14:tracePt t="3058" x="3532188" y="4144963"/>
          <p14:tracePt t="3068" x="3562350" y="4159250"/>
          <p14:tracePt t="3078" x="3592513" y="4175125"/>
          <p14:tracePt t="3081" x="3667125" y="4219575"/>
          <p14:tracePt t="3092" x="3681413" y="4233863"/>
          <p14:tracePt t="3098" x="3741738" y="4264025"/>
          <p14:tracePt t="3109" x="3771900" y="4294188"/>
          <p14:tracePt t="3114" x="3830638" y="4322763"/>
          <p14:tracePt t="3124" x="3875088" y="4352925"/>
          <p14:tracePt t="3135" x="3919538" y="4383088"/>
          <p14:tracePt t="3137" x="3965575" y="4413250"/>
          <p14:tracePt t="3148" x="4010025" y="4457700"/>
          <p14:tracePt t="3154" x="4054475" y="4457700"/>
          <p14:tracePt t="3164" x="4098925" y="4471988"/>
          <p14:tracePt t="3175" x="4159250" y="4487863"/>
          <p14:tracePt t="3178" x="4203700" y="4487863"/>
          <p14:tracePt t="3187" x="4278313" y="4487863"/>
          <p14:tracePt t="3194" x="4337050" y="4487863"/>
          <p14:tracePt t="3204" x="4411663" y="4487863"/>
          <p14:tracePt t="3214" x="4456113" y="4487863"/>
          <p14:tracePt t="3219" x="4502150" y="4487863"/>
          <p14:tracePt t="3229" x="4530725" y="4487863"/>
          <p14:tracePt t="3236" x="4560888" y="4487863"/>
          <p14:tracePt t="3244" x="4576763" y="4487863"/>
          <p14:tracePt t="3250" x="4621213" y="4471988"/>
          <p14:tracePt t="3260" x="4651375" y="4471988"/>
          <p14:tracePt t="3269" x="4679950" y="4471988"/>
          <p14:tracePt t="3285" x="4695825" y="4457700"/>
          <p14:tracePt t="3310" x="4710113" y="4457700"/>
          <p14:tracePt t="3330" x="4724400" y="4443413"/>
          <p14:tracePt t="3340" x="4724400" y="4427538"/>
          <p14:tracePt t="3356" x="4740275" y="4413250"/>
          <p14:tracePt t="3370" x="4740275" y="4397375"/>
          <p14:tracePt t="3505" x="4724400" y="4413250"/>
          <p14:tracePt t="3522" x="4710113" y="4413250"/>
          <p14:tracePt t="3532" x="4710113" y="4427538"/>
          <p14:tracePt t="3546" x="4695825" y="4443413"/>
          <p14:tracePt t="3558" x="4679950" y="4443413"/>
          <p14:tracePt t="3561" x="4679950" y="4457700"/>
          <p14:tracePt t="3572" x="4665663" y="4457700"/>
          <p14:tracePt t="3588" x="4665663" y="4471988"/>
          <p14:tracePt t="3611" x="4651375" y="4471988"/>
          <p14:tracePt t="3652" x="4651375" y="4457700"/>
          <p14:tracePt t="3659" x="4651375" y="4427538"/>
          <p14:tracePt t="3668" x="4665663" y="4413250"/>
          <p14:tracePt t="3675" x="4695825" y="4368800"/>
          <p14:tracePt t="3685" x="4724400" y="4322763"/>
          <p14:tracePt t="3693" x="4754563" y="4249738"/>
          <p14:tracePt t="3698" x="4770438" y="4203700"/>
          <p14:tracePt t="3708" x="4784725" y="4175125"/>
          <p14:tracePt t="3714" x="4814888" y="4114800"/>
          <p14:tracePt t="3724" x="4829175" y="4084638"/>
          <p14:tracePt t="3736" x="4859338" y="4040188"/>
          <p14:tracePt t="3737" x="4873625" y="4010025"/>
          <p14:tracePt t="3748" x="4903788" y="3951288"/>
          <p14:tracePt t="3754" x="4919663" y="3906838"/>
          <p14:tracePt t="3764" x="4948238" y="3832225"/>
          <p14:tracePt t="3769" x="4978400" y="3771900"/>
          <p14:tracePt t="3780" x="5022850" y="3683000"/>
          <p14:tracePt t="3785" x="5053013" y="3578225"/>
          <p14:tracePt t="3796" x="5097463" y="3489325"/>
          <p14:tracePt t="3803" x="5141913" y="3414713"/>
          <p14:tracePt t="3814" x="5172075" y="3294063"/>
          <p14:tracePt t="3819" x="5202238" y="3205163"/>
          <p14:tracePt t="3828" x="5232400" y="3086100"/>
          <p14:tracePt t="3836" x="5246688" y="2981325"/>
          <p14:tracePt t="3844" x="5246688" y="2892425"/>
          <p14:tracePt t="3853" x="5246688" y="2787650"/>
          <p14:tracePt t="3858" x="5232400" y="2682875"/>
          <p14:tracePt t="3869" x="5202238" y="2549525"/>
          <p14:tracePt t="3875" x="5157788" y="2444750"/>
          <p14:tracePt t="3885" x="5097463" y="2295525"/>
          <p14:tracePt t="3887" x="5038725" y="2192338"/>
          <p14:tracePt t="3897" x="4964113" y="2087563"/>
          <p14:tracePt t="3910" x="4889500" y="2027238"/>
          <p14:tracePt t="3914" x="4829175" y="1968500"/>
          <p14:tracePt t="3924" x="4754563" y="1922463"/>
          <p14:tracePt t="3930" x="4665663" y="1893888"/>
          <p14:tracePt t="3942" x="4651375" y="1893888"/>
          <p14:tracePt t="3944" x="4635500" y="1893888"/>
          <p14:tracePt t="3964" x="4621213" y="1893888"/>
          <p14:tracePt t="3980" x="4605338" y="1893888"/>
          <p14:tracePt t="4004" x="4591050" y="1893888"/>
          <p14:tracePt t="4020" x="4576763" y="1893888"/>
          <p14:tracePt t="4278" x="4560888" y="1893888"/>
          <p14:tracePt t="4281" x="4560888" y="1908175"/>
          <p14:tracePt t="4292" x="4560888" y="1922463"/>
          <p14:tracePt t="4308" x="4560888" y="1952625"/>
          <p14:tracePt t="4312" x="4560888" y="1968500"/>
          <p14:tracePt t="4321" x="4560888" y="1982788"/>
          <p14:tracePt t="4331" x="4576763" y="1982788"/>
          <p14:tracePt t="4338" x="4591050" y="1982788"/>
          <p14:tracePt t="4348" x="4605338" y="1982788"/>
          <p14:tracePt t="4351" x="4621213" y="1982788"/>
          <p14:tracePt t="4363" x="4665663" y="1982788"/>
          <p14:tracePt t="4374" x="4695825" y="1982788"/>
          <p14:tracePt t="4378" x="4754563" y="1968500"/>
          <p14:tracePt t="4387" x="4784725" y="1968500"/>
          <p14:tracePt t="4393" x="4814888" y="1938338"/>
          <p14:tracePt t="4403" x="4845050" y="1908175"/>
          <p14:tracePt t="4414" x="4859338" y="1893888"/>
          <p14:tracePt t="4418" x="4873625" y="1878013"/>
          <p14:tracePt t="4428" x="4889500" y="1849438"/>
          <p14:tracePt t="4444" x="4903788" y="1833563"/>
          <p14:tracePt t="4448" x="4903788" y="1819275"/>
          <p14:tracePt t="4474" x="4919663" y="1803400"/>
          <p14:tracePt t="4485" x="4919663" y="1789113"/>
          <p14:tracePt t="4501" x="4919663" y="1774825"/>
          <p14:tracePt t="4524" x="4919663" y="1758950"/>
          <p14:tracePt t="4530" x="4873625" y="1758950"/>
          <p14:tracePt t="4540" x="4859338" y="1758950"/>
          <p14:tracePt t="4544" x="4799013" y="1758950"/>
          <p14:tracePt t="4553" x="4770438" y="1758950"/>
          <p14:tracePt t="4564" x="4710113" y="1758950"/>
          <p14:tracePt t="4569" x="4651375" y="1758950"/>
          <p14:tracePt t="4580" x="4591050" y="1758950"/>
          <p14:tracePt t="4585" x="4560888" y="1758950"/>
          <p14:tracePt t="4596" x="4530725" y="1758950"/>
          <p14:tracePt t="4600" x="4502150" y="1758950"/>
          <p14:tracePt t="4620" x="4502150" y="1774825"/>
          <p14:tracePt t="4625" x="4502150" y="1789113"/>
          <p14:tracePt t="4635" x="4502150" y="1819275"/>
          <p14:tracePt t="4642" x="4502150" y="1849438"/>
          <p14:tracePt t="4651" x="4516438" y="1878013"/>
          <p14:tracePt t="4660" x="4530725" y="1908175"/>
          <p14:tracePt t="4666" x="4576763" y="1938338"/>
          <p14:tracePt t="4676" x="4591050" y="1952625"/>
          <p14:tracePt t="4679" x="4621213" y="1968500"/>
          <p14:tracePt t="4691" x="4651375" y="1997075"/>
          <p14:tracePt t="4700" x="4679950" y="2012950"/>
          <p14:tracePt t="4707" x="4695825" y="2012950"/>
          <p14:tracePt t="4716" x="4724400" y="2027238"/>
          <p14:tracePt t="4722" x="4740275" y="2027238"/>
          <p14:tracePt t="4732" x="4770438" y="2027238"/>
          <p14:tracePt t="4735" x="4799013" y="2027238"/>
          <p14:tracePt t="4757" x="4829175" y="2012950"/>
          <p14:tracePt t="4772" x="4845050" y="1997075"/>
          <p14:tracePt t="4776" x="4845050" y="1982788"/>
          <p14:tracePt t="4786" x="4845050" y="1952625"/>
          <p14:tracePt t="4796" x="4845050" y="1938338"/>
          <p14:tracePt t="4802" x="4845050" y="1908175"/>
          <p14:tracePt t="4812" x="4845050" y="1893888"/>
          <p14:tracePt t="4828" x="4845050" y="1878013"/>
          <p14:tracePt t="4837" x="4845050" y="1863725"/>
          <p14:tracePt t="4852" x="4829175" y="1863725"/>
          <p14:tracePt t="4858" x="4829175" y="1849438"/>
          <p14:tracePt t="4872" x="4814888" y="1849438"/>
          <p14:tracePt t="4892" x="4799013" y="1849438"/>
          <p14:tracePt t="4898" x="4784725" y="1849438"/>
          <p14:tracePt t="4908" x="4770438" y="1849438"/>
          <p14:tracePt t="4931" x="4754563" y="1849438"/>
          <p14:tracePt t="4948" x="4740275" y="1849438"/>
          <p14:tracePt t="4969" x="4724400" y="1849438"/>
          <p14:tracePt t="5074" x="4710113" y="1849438"/>
          <p14:tracePt t="5090" x="4695825" y="1849438"/>
          <p14:tracePt t="5100" x="4679950" y="1849438"/>
          <p14:tracePt t="5114" x="4665663" y="1849438"/>
          <p14:tracePt t="5124" x="4665663" y="1863725"/>
          <p14:tracePt t="5144" x="4651375" y="1863725"/>
          <p14:tracePt t="5392" x="4651375" y="1878013"/>
          <p14:tracePt t="5412" x="4651375" y="1893888"/>
          <p14:tracePt t="5432" x="4665663" y="1893888"/>
          <p14:tracePt t="5442" x="4665663" y="1908175"/>
          <p14:tracePt t="5452" x="4679950" y="1908175"/>
          <p14:tracePt t="5458" x="4695825" y="1922463"/>
          <p14:tracePt t="5469" x="4710113" y="1922463"/>
          <p14:tracePt t="5485" x="4724400" y="1922463"/>
          <p14:tracePt t="5488" x="4740275" y="1922463"/>
          <p14:tracePt t="5497" x="4770438" y="1938338"/>
          <p14:tracePt t="5503" x="4799013" y="1938338"/>
          <p14:tracePt t="5514" x="4829175" y="1952625"/>
          <p14:tracePt t="5524" x="4873625" y="1952625"/>
          <p14:tracePt t="5530" x="4903788" y="1968500"/>
          <p14:tracePt t="5542" x="4978400" y="1982788"/>
          <p14:tracePt t="5543" x="5038725" y="1997075"/>
          <p14:tracePt t="5553" x="5097463" y="2012950"/>
          <p14:tracePt t="5564" x="5127625" y="2012950"/>
          <p14:tracePt t="5569" x="5187950" y="2012950"/>
          <p14:tracePt t="5624" x="5187950" y="1997075"/>
          <p14:tracePt t="5650" x="5187950" y="1982788"/>
          <p14:tracePt t="5857" x="5172075" y="1982788"/>
          <p14:tracePt t="5869" x="5157788" y="1982788"/>
          <p14:tracePt t="5872" x="5141913" y="1982788"/>
          <p14:tracePt t="5882" x="5127625" y="1997075"/>
          <p14:tracePt t="5892" x="5113338" y="2012950"/>
          <p14:tracePt t="5898" x="5083175" y="2027238"/>
          <p14:tracePt t="5912" x="5067300" y="2043113"/>
          <p14:tracePt t="5994" x="5053013" y="2043113"/>
          <p14:tracePt t="6008" x="5038725" y="2043113"/>
          <p14:tracePt t="6024" x="5022850" y="2027238"/>
          <p14:tracePt t="6044" x="5008563" y="2027238"/>
          <p14:tracePt t="7210" x="5008563" y="2012950"/>
          <p14:tracePt t="7213" x="4992688" y="2012950"/>
          <p14:tracePt t="7225" x="4992688" y="1997075"/>
          <p14:tracePt t="7240" x="4978400" y="1997075"/>
          <p14:tracePt t="7250" x="4978400" y="1982788"/>
          <p14:tracePt t="7253" x="4948238" y="1968500"/>
          <p14:tracePt t="7264" x="4919663" y="1968500"/>
          <p14:tracePt t="7269" x="4903788" y="1952625"/>
          <p14:tracePt t="7280" x="4873625" y="1952625"/>
          <p14:tracePt t="7285" x="4859338" y="1938338"/>
          <p14:tracePt t="7302" x="4845050" y="1922463"/>
          <p14:tracePt t="7319" x="4829175" y="1922463"/>
          <p14:tracePt t="7335" x="4814888" y="1922463"/>
          <p14:tracePt t="7344" x="4799013" y="1908175"/>
          <p14:tracePt t="7350" x="4784725" y="1908175"/>
          <p14:tracePt t="7360" x="4770438" y="1893888"/>
          <p14:tracePt t="7366" x="4740275" y="1893888"/>
          <p14:tracePt t="7376" x="4724400" y="1893888"/>
          <p14:tracePt t="7380" x="4710113" y="1893888"/>
          <p14:tracePt t="7391" x="4695825" y="1893888"/>
          <p14:tracePt t="7400" x="4679950" y="1893888"/>
          <p14:tracePt t="7406" x="4651375" y="1893888"/>
          <p14:tracePt t="7417" x="4635500" y="1893888"/>
          <p14:tracePt t="7421" x="4605338" y="1893888"/>
          <p14:tracePt t="7430" x="4576763" y="1893888"/>
          <p14:tracePt t="7441" x="4560888" y="1893888"/>
          <p14:tracePt t="7446" x="4546600" y="1893888"/>
          <p14:tracePt t="7457" x="4516438" y="1893888"/>
          <p14:tracePt t="7472" x="4486275" y="1893888"/>
          <p14:tracePt t="7482" x="4471988" y="1893888"/>
          <p14:tracePt t="7486" x="4441825" y="1893888"/>
          <p14:tracePt t="7495" x="4411663" y="1893888"/>
          <p14:tracePt t="7502" x="4383088" y="1893888"/>
          <p14:tracePt t="7511" x="4367213" y="1893888"/>
          <p14:tracePt t="7516" x="4337050" y="1893888"/>
          <p14:tracePt t="7525" x="4308475" y="1893888"/>
          <p14:tracePt t="7535" x="4248150" y="1878013"/>
          <p14:tracePt t="7541" x="4217988" y="1863725"/>
          <p14:tracePt t="7552" x="4187825" y="1863725"/>
          <p14:tracePt t="7556" x="4159250" y="1863725"/>
          <p14:tracePt t="7566" x="4129088" y="1849438"/>
          <p14:tracePt t="7575" x="4098925" y="1849438"/>
          <p14:tracePt t="7582" x="4084638" y="1849438"/>
          <p14:tracePt t="7633" x="4084638" y="1833563"/>
          <p14:tracePt t="7884" x="4084638" y="1819275"/>
          <p14:tracePt t="7903" x="4084638" y="1803400"/>
          <p14:tracePt t="8086" x="4084638" y="1774825"/>
          <p14:tracePt t="8096" x="4098925" y="1774825"/>
          <p14:tracePt t="8103" x="4114800" y="1774825"/>
          <p14:tracePt t="8112" x="4129088" y="1758950"/>
          <p14:tracePt t="8115" x="4143375" y="1744663"/>
          <p14:tracePt t="8125" x="4173538" y="1728788"/>
          <p14:tracePt t="8136" x="4187825" y="1728788"/>
          <p14:tracePt t="8142" x="4203700" y="1714500"/>
          <p14:tracePt t="8152" x="4217988" y="1714500"/>
          <p14:tracePt t="8155" x="4233863" y="1700213"/>
          <p14:tracePt t="8172" x="4248150" y="1700213"/>
          <p14:tracePt t="8212" x="4262438" y="1700213"/>
          <p14:tracePt t="8222" x="4278313" y="1700213"/>
          <p14:tracePt t="8238" x="4278313" y="1714500"/>
          <p14:tracePt t="8251" x="4292600" y="1744663"/>
          <p14:tracePt t="8262" x="4292600" y="1758950"/>
          <p14:tracePt t="8269" x="4292600" y="1774825"/>
          <p14:tracePt t="8277" x="4292600" y="1803400"/>
          <p14:tracePt t="8301" x="4262438" y="1849438"/>
          <p14:tracePt t="8307" x="4248150" y="1863725"/>
          <p14:tracePt t="8328" x="4233863" y="1863725"/>
          <p14:tracePt t="8400" x="4217988" y="1863725"/>
          <p14:tracePt t="8404" x="4203700" y="1863725"/>
          <p14:tracePt t="8424" x="4187825" y="1863725"/>
          <p14:tracePt t="8429" x="4173538" y="1878013"/>
          <p14:tracePt t="8440" x="4159250" y="1878013"/>
          <p14:tracePt t="8444" x="4129088" y="1878013"/>
          <p14:tracePt t="8454" x="4114800" y="1893888"/>
          <p14:tracePt t="8463" x="4084638" y="1893888"/>
          <p14:tracePt t="8470" x="4068763" y="1893888"/>
          <p14:tracePt t="8480" x="4040188" y="1908175"/>
          <p14:tracePt t="8486" x="4024313" y="1908175"/>
          <p14:tracePt t="8493" x="3994150" y="1922463"/>
          <p14:tracePt t="8500" x="3979863" y="1922463"/>
          <p14:tracePt t="8509" x="3965575" y="1938338"/>
          <p14:tracePt t="8520" x="3935413" y="1938338"/>
          <p14:tracePt t="8526" x="3919538" y="1968500"/>
          <p14:tracePt t="8535" x="3905250" y="1982788"/>
          <p14:tracePt t="8540" x="3890963" y="1997075"/>
          <p14:tracePt t="8550" x="3860800" y="2012950"/>
          <p14:tracePt t="8560" x="3844925" y="2027238"/>
          <p14:tracePt t="8566" x="3830638" y="2057400"/>
          <p14:tracePt t="8576" x="3816350" y="2071688"/>
          <p14:tracePt t="8579" x="3800475" y="2087563"/>
          <p14:tracePt t="8591" x="3800475" y="2101850"/>
          <p14:tracePt t="8596" x="3786188" y="2132013"/>
          <p14:tracePt t="8608" x="3786188" y="2146300"/>
          <p14:tracePt t="8619" x="3786188" y="2162175"/>
          <p14:tracePt t="8636" x="3786188" y="2176463"/>
          <p14:tracePt t="8646" x="3786188" y="2192338"/>
          <p14:tracePt t="8656" x="3816350" y="2206625"/>
          <p14:tracePt t="8662" x="3830638" y="2220913"/>
          <p14:tracePt t="8672" x="3844925" y="2220913"/>
          <p14:tracePt t="8675" x="3860800" y="2236788"/>
          <p14:tracePt t="8685" x="3890963" y="2236788"/>
          <p14:tracePt t="8691" x="3919538" y="2236788"/>
          <p14:tracePt t="8702" x="3965575" y="2236788"/>
          <p14:tracePt t="8711" x="3994150" y="2236788"/>
          <p14:tracePt t="8716" x="4054475" y="2236788"/>
          <p14:tracePt t="8725" x="4068763" y="2236788"/>
          <p14:tracePt t="8812" x="4068763" y="2251075"/>
          <p14:tracePt t="8822" x="4068763" y="2265363"/>
          <p14:tracePt t="8828" x="4054475" y="2265363"/>
          <p14:tracePt t="8838" x="4040188" y="2281238"/>
          <p14:tracePt t="8851" x="4024313" y="2295525"/>
          <p14:tracePt t="8868" x="4024313" y="2311400"/>
          <p14:tracePt t="8878" x="4010025" y="2311400"/>
          <p14:tracePt t="8887" x="4010025" y="2325688"/>
          <p14:tracePt t="8906" x="4010025" y="2339975"/>
          <p14:tracePt t="8907" x="3994150" y="2355850"/>
          <p14:tracePt t="8928" x="3994150" y="2386013"/>
          <p14:tracePt t="8944" x="3979863" y="2400300"/>
          <p14:tracePt t="8957" x="3979863" y="2414588"/>
          <p14:tracePt t="8964" x="3979863" y="2430463"/>
          <p14:tracePt t="8986" x="3994150" y="2444750"/>
          <p14:tracePt t="8990" x="4010025" y="2460625"/>
          <p14:tracePt t="9000" x="4024313" y="2474913"/>
          <p14:tracePt t="9004" x="4054475" y="2489200"/>
          <p14:tracePt t="9014" x="4098925" y="2535238"/>
          <p14:tracePt t="9024" x="4129088" y="2563813"/>
          <p14:tracePt t="9030" x="4187825" y="2593975"/>
          <p14:tracePt t="9040" x="4233863" y="2608263"/>
          <p14:tracePt t="9043" x="4322763" y="2624138"/>
          <p14:tracePt t="9053" x="4411663" y="2654300"/>
          <p14:tracePt t="9060" x="4516438" y="2654300"/>
          <p14:tracePt t="9070" x="4591050" y="2654300"/>
          <p14:tracePt t="9080" x="4740275" y="2654300"/>
          <p14:tracePt t="9085" x="4845050" y="2654300"/>
          <p14:tracePt t="9096" x="4992688" y="2638425"/>
          <p14:tracePt t="9099" x="5113338" y="2608263"/>
          <p14:tracePt t="9110" x="5335588" y="2535238"/>
          <p14:tracePt t="9116" x="5395913" y="2505075"/>
          <p14:tracePt t="9126" x="5440363" y="2474913"/>
          <p14:tracePt t="9135" x="5440363" y="2444750"/>
          <p14:tracePt t="9141" x="5456238" y="2414588"/>
          <p14:tracePt t="9152" x="5456238" y="2386013"/>
          <p14:tracePt t="9156" x="5440363" y="2355850"/>
          <p14:tracePt t="9165" x="5410200" y="2325688"/>
          <p14:tracePt t="9175" x="5365750" y="2295525"/>
          <p14:tracePt t="9180" x="5335588" y="2281238"/>
          <p14:tracePt t="9190" x="5262563" y="2251075"/>
          <p14:tracePt t="9196" x="5187950" y="2220913"/>
          <p14:tracePt t="9207" x="5127625" y="2220913"/>
          <p14:tracePt t="9216" x="5022850" y="2192338"/>
          <p14:tracePt t="9221" x="4933950" y="2162175"/>
          <p14:tracePt t="9231" x="4859338" y="2117725"/>
          <p14:tracePt t="9235" x="4799013" y="2117725"/>
          <p14:tracePt t="9246" x="4695825" y="2057400"/>
          <p14:tracePt t="9252" x="4679950" y="2043113"/>
          <p14:tracePt t="9261" x="4679950" y="2027238"/>
          <p14:tracePt t="9284" x="4679950" y="2012950"/>
          <p14:tracePt t="9318" x="4710113" y="2027238"/>
          <p14:tracePt t="9328" x="4724400" y="2043113"/>
          <p14:tracePt t="9332" x="4740275" y="2071688"/>
          <p14:tracePt t="9342" x="4754563" y="2087563"/>
          <p14:tracePt t="9348" x="4784725" y="2101850"/>
          <p14:tracePt t="9358" x="4799013" y="2132013"/>
          <p14:tracePt t="9369" x="4845050" y="2146300"/>
          <p14:tracePt t="9371" x="4873625" y="2162175"/>
          <p14:tracePt t="9382" x="4919663" y="2176463"/>
          <p14:tracePt t="9388" x="4964113" y="2192338"/>
          <p14:tracePt t="9398" x="4992688" y="2192338"/>
          <p14:tracePt t="9409" x="5038725" y="2206625"/>
          <p14:tracePt t="9412" x="5067300" y="2206625"/>
          <p14:tracePt t="9422" x="5097463" y="2206625"/>
          <p14:tracePt t="9427" x="5127625" y="2206625"/>
          <p14:tracePt t="9437" x="5141913" y="2206625"/>
          <p14:tracePt t="9464" x="5157788" y="2206625"/>
          <p14:tracePt t="9469" x="5172075" y="2206625"/>
          <p14:tracePt t="9494" x="5187950" y="2206625"/>
          <p14:tracePt t="9504" x="5216525" y="2206625"/>
          <p14:tracePt t="9509" x="5232400" y="2206625"/>
          <p14:tracePt t="9518" x="5246688" y="2206625"/>
          <p14:tracePt t="9524" x="5276850" y="2192338"/>
          <p14:tracePt t="9535" x="5307013" y="2192338"/>
          <p14:tracePt t="9544" x="5321300" y="2192338"/>
          <p14:tracePt t="9551" x="5365750" y="2176463"/>
          <p14:tracePt t="9604" x="5351463" y="2176463"/>
          <p14:tracePt t="9620" x="5335588" y="2176463"/>
          <p14:tracePt t="9630" x="5321300" y="2206625"/>
          <p14:tracePt t="9641" x="5307013" y="2236788"/>
          <p14:tracePt t="9644" x="5276850" y="2281238"/>
          <p14:tracePt t="9654" x="5262563" y="2325688"/>
          <p14:tracePt t="9660" x="5232400" y="2386013"/>
          <p14:tracePt t="9669" x="5216525" y="2414588"/>
          <p14:tracePt t="9676" x="5216525" y="2489200"/>
          <p14:tracePt t="9686" x="5216525" y="2505075"/>
          <p14:tracePt t="9695" x="5216525" y="2563813"/>
          <p14:tracePt t="9700" x="5216525" y="2579688"/>
          <p14:tracePt t="9709" x="5216525" y="2593975"/>
          <p14:tracePt t="9716" x="5232400" y="2608263"/>
          <p14:tracePt t="9726" x="5246688" y="2608263"/>
          <p14:tracePt t="9736" x="5262563" y="2608263"/>
          <p14:tracePt t="9740" x="5291138" y="2608263"/>
          <p14:tracePt t="9750" x="5321300" y="2608263"/>
          <p14:tracePt t="9756" x="5365750" y="2608263"/>
          <p14:tracePt t="9766" x="5395913" y="2593975"/>
          <p14:tracePt t="9770" x="5426075" y="2563813"/>
          <p14:tracePt t="9782" x="5456238" y="2519363"/>
          <p14:tracePt t="9792" x="5470525" y="2505075"/>
          <p14:tracePt t="9795" x="5500688" y="2474913"/>
          <p14:tracePt t="9807" x="5514975" y="2444750"/>
          <p14:tracePt t="9812" x="5530850" y="2430463"/>
          <p14:tracePt t="9821" x="5545138" y="2400300"/>
          <p14:tracePt t="9832" x="5559425" y="2386013"/>
          <p14:tracePt t="9836" x="5559425" y="2370138"/>
          <p14:tracePt t="9846" x="5559425" y="2355850"/>
          <p14:tracePt t="9852" x="5559425" y="2339975"/>
          <p14:tracePt t="9862" x="5559425" y="2325688"/>
          <p14:tracePt t="9948" x="5559425" y="2339975"/>
          <p14:tracePt t="9958" x="5575300" y="2355850"/>
          <p14:tracePt t="9970" x="5575300" y="2370138"/>
          <p14:tracePt t="9982" x="5603875" y="2400300"/>
          <p14:tracePt t="9988" x="5619750" y="2414588"/>
          <p14:tracePt t="9997" x="5634038" y="2430463"/>
          <p14:tracePt t="10007" x="5649913" y="2430463"/>
          <p14:tracePt t="10014" x="5694363" y="2460625"/>
          <p14:tracePt t="10025" x="5724525" y="2460625"/>
          <p14:tracePt t="10027" x="5753100" y="2474913"/>
          <p14:tracePt t="10038" x="5783263" y="2474913"/>
          <p14:tracePt t="10044" x="5813425" y="2474913"/>
          <p14:tracePt t="10053" x="5857875" y="2489200"/>
          <p14:tracePt t="10065" x="5946775" y="2505075"/>
          <p14:tracePt t="10069" x="5992813" y="2505075"/>
          <p14:tracePt t="10078" x="6037263" y="2505075"/>
          <p14:tracePt t="10085" x="6051550" y="2505075"/>
          <p14:tracePt t="10094" x="6067425" y="2505075"/>
          <p14:tracePt t="10124" x="6067425" y="2489200"/>
          <p14:tracePt t="10140" x="6067425" y="2474913"/>
          <p14:tracePt t="10150" x="6067425" y="2460625"/>
          <p14:tracePt t="10159" x="6067425" y="2444750"/>
          <p14:tracePt t="10164" x="6067425" y="2430463"/>
          <p14:tracePt t="10174" x="6067425" y="2414588"/>
          <p14:tracePt t="10180" x="6067425" y="2400300"/>
          <p14:tracePt t="10190" x="6067425" y="2386013"/>
          <p14:tracePt t="10202" x="6051550" y="2386013"/>
          <p14:tracePt t="10204" x="6051550" y="2370138"/>
          <p14:tracePt t="10214" x="6037263" y="2370138"/>
          <p14:tracePt t="10219" x="6037263" y="2355850"/>
          <p14:tracePt t="10230" x="6021388" y="2355850"/>
          <p14:tracePt t="10240" x="6007100" y="2355850"/>
          <p14:tracePt t="10256" x="5992813" y="2355850"/>
          <p14:tracePt t="10276" x="5976938" y="2355850"/>
          <p14:tracePt t="10301" x="5962650" y="2355850"/>
          <p14:tracePt t="10396" x="5962650" y="2370138"/>
          <p14:tracePt t="10406" x="5962650" y="2386013"/>
          <p14:tracePt t="10426" x="5962650" y="2400300"/>
          <p14:tracePt t="10435" x="5976938" y="2400300"/>
          <p14:tracePt t="10446" x="5976938" y="2414588"/>
          <p14:tracePt t="10452" x="5992813" y="2444750"/>
          <p14:tracePt t="10462" x="6007100" y="2460625"/>
          <p14:tracePt t="10558" x="6021388" y="2460625"/>
          <p14:tracePt t="10582" x="6037263" y="2460625"/>
          <p14:tracePt t="10624" x="6051550" y="2460625"/>
          <p14:tracePt t="10654" x="6067425" y="2460625"/>
          <p14:tracePt t="10664" x="6081713" y="2474913"/>
          <p14:tracePt t="10670" x="6081713" y="2505075"/>
          <p14:tracePt t="10678" x="6096000" y="2519363"/>
          <p14:tracePt t="10686" x="6140450" y="2608263"/>
          <p14:tracePt t="10694" x="6156325" y="2638425"/>
          <p14:tracePt t="10697" x="6170613" y="2698750"/>
          <p14:tracePt t="10710" x="6186488" y="2713038"/>
          <p14:tracePt t="10720" x="6186488" y="2757488"/>
          <p14:tracePt t="10723" x="6186488" y="2773363"/>
          <p14:tracePt t="10735" x="6186488" y="2803525"/>
          <p14:tracePt t="10740" x="6186488" y="2817813"/>
          <p14:tracePt t="10750" x="6186488" y="2847975"/>
          <p14:tracePt t="10764" x="6170613" y="2878138"/>
          <p14:tracePt t="10775" x="6170613" y="2906713"/>
          <p14:tracePt t="10780" x="6140450" y="2951163"/>
          <p14:tracePt t="10790" x="6126163" y="3011488"/>
          <p14:tracePt t="10793" x="6111875" y="3055938"/>
          <p14:tracePt t="10803" x="6081713" y="3146425"/>
          <p14:tracePt t="10816" x="6081713" y="3190875"/>
          <p14:tracePt t="10820" x="6067425" y="3249613"/>
          <p14:tracePt t="10829" x="6037263" y="3368675"/>
          <p14:tracePt t="10835" x="6007100" y="3443288"/>
          <p14:tracePt t="10846" x="6007100" y="3517900"/>
          <p14:tracePt t="10849" x="5976938" y="3563938"/>
          <p14:tracePt t="10861" x="5976938" y="3592513"/>
          <p14:tracePt t="10869" x="5962650" y="3636963"/>
          <p14:tracePt t="10885" x="5962650" y="3652838"/>
          <p14:tracePt t="10956" x="5946775" y="3667125"/>
          <p14:tracePt t="10972" x="5946775" y="3683000"/>
          <p14:tracePt t="10982" x="5932488" y="3697288"/>
          <p14:tracePt t="10985" x="5932488" y="3711575"/>
          <p14:tracePt t="11012" x="5932488" y="3727450"/>
          <p14:tracePt t="11022" x="5918200" y="3741738"/>
          <p14:tracePt t="11102" x="5918200" y="3757613"/>
          <p14:tracePt t="11108" x="5918200" y="3771900"/>
          <p14:tracePt t="11119" x="5918200" y="3786188"/>
          <p14:tracePt t="11121" x="5918200" y="3816350"/>
          <p14:tracePt t="11132" x="5918200" y="3846513"/>
          <p14:tracePt t="11142" x="5918200" y="3906838"/>
          <p14:tracePt t="11148" x="5918200" y="3965575"/>
          <p14:tracePt t="11158" x="5918200" y="4054475"/>
          <p14:tracePt t="11164" x="5918200" y="4129088"/>
          <p14:tracePt t="11173" x="5918200" y="4203700"/>
          <p14:tracePt t="11186" x="5918200" y="4308475"/>
          <p14:tracePt t="11187" x="5888038" y="4383088"/>
          <p14:tracePt t="11198" x="5843588" y="4518025"/>
          <p14:tracePt t="11204" x="5799138" y="4592638"/>
          <p14:tracePt t="11214" x="5738813" y="4695825"/>
          <p14:tracePt t="11219" x="5708650" y="4786313"/>
          <p14:tracePt t="11228" x="5649913" y="4860925"/>
          <p14:tracePt t="11237" x="5619750" y="4919663"/>
          <p14:tracePt t="11244" x="5575300" y="4964113"/>
          <p14:tracePt t="11253" x="5545138" y="5008563"/>
          <p14:tracePt t="11258" x="5530850" y="5038725"/>
          <p14:tracePt t="11269" x="5514975" y="5054600"/>
          <p14:tracePt t="11278" x="5484813" y="5068888"/>
          <p14:tracePt t="11285" x="5470525" y="5083175"/>
          <p14:tracePt t="11293" x="5440363" y="5113338"/>
          <p14:tracePt t="11300" x="5410200" y="5129213"/>
          <p14:tracePt t="11310" x="5395913" y="5143500"/>
          <p14:tracePt t="11319" x="5395913" y="5157788"/>
          <p14:tracePt t="11326" x="5381625" y="5157788"/>
          <p14:tracePt t="11336" x="5381625" y="5173663"/>
          <p14:tracePt t="11344" x="5365750" y="5187950"/>
          <p14:tracePt t="11345" x="5351463" y="5187950"/>
          <p14:tracePt t="11356" x="5351463" y="5203825"/>
          <p14:tracePt t="11452" x="5335588" y="5203825"/>
          <p14:tracePt t="11478" x="5307013" y="5203825"/>
          <p14:tracePt t="11481" x="5291138" y="5187950"/>
          <p14:tracePt t="11492" x="5276850" y="5173663"/>
          <p14:tracePt t="11502" x="5246688" y="5157788"/>
          <p14:tracePt t="11510" x="5216525" y="5129213"/>
          <p14:tracePt t="11518" x="5187950" y="5129213"/>
          <p14:tracePt t="11524" x="5157788" y="5113338"/>
          <p14:tracePt t="11535" x="5127625" y="5113338"/>
          <p14:tracePt t="11537" x="5067300" y="5113338"/>
          <p14:tracePt t="11547" x="5038725" y="5099050"/>
          <p14:tracePt t="11558" x="4964113" y="5083175"/>
          <p14:tracePt t="11564" x="4919663" y="5083175"/>
          <p14:tracePt t="11574" x="4859338" y="5083175"/>
          <p14:tracePt t="11578" x="4814888" y="5068888"/>
          <p14:tracePt t="11588" x="4754563" y="5054600"/>
          <p14:tracePt t="11598" x="4710113" y="5054600"/>
          <p14:tracePt t="11604" x="4665663" y="5054600"/>
          <p14:tracePt t="11614" x="4621213" y="5038725"/>
          <p14:tracePt t="11618" x="4605338" y="5038725"/>
          <p14:tracePt t="11630" x="4560888" y="5024438"/>
          <p14:tracePt t="11635" x="4516438" y="5024438"/>
          <p14:tracePt t="11646" x="4471988" y="5024438"/>
          <p14:tracePt t="11650" x="4397375" y="5024438"/>
          <p14:tracePt t="11660" x="4367213" y="5024438"/>
          <p14:tracePt t="11669" x="4337050" y="5024438"/>
          <p14:tracePt t="11676" x="4308475" y="5024438"/>
          <p14:tracePt t="11685" x="4292600" y="5024438"/>
          <p14:tracePt t="11690" x="4262438" y="5024438"/>
          <p14:tracePt t="11700" x="4262438" y="5038725"/>
          <p14:tracePt t="11711" x="4233863" y="5038725"/>
          <p14:tracePt t="11716" x="4217988" y="5054600"/>
          <p14:tracePt t="11726" x="4187825" y="5068888"/>
          <p14:tracePt t="11732" x="4173538" y="5068888"/>
          <p14:tracePt t="11744" x="4143375" y="5099050"/>
          <p14:tracePt t="11748" x="4129088" y="5113338"/>
          <p14:tracePt t="11759" x="4098925" y="5129213"/>
          <p14:tracePt t="11764" x="4084638" y="5129213"/>
          <p14:tracePt t="11774" x="4054475" y="5143500"/>
          <p14:tracePt t="11777" x="4024313" y="5173663"/>
          <p14:tracePt t="11788" x="3994150" y="5187950"/>
          <p14:tracePt t="11798" x="3965575" y="5203825"/>
          <p14:tracePt t="11803" x="3949700" y="5232400"/>
          <p14:tracePt t="11814" x="3935413" y="5248275"/>
          <p14:tracePt t="11818" x="3919538" y="5278438"/>
          <p14:tracePt t="11827" x="3905250" y="5307013"/>
          <p14:tracePt t="11838" x="3890963" y="5351463"/>
          <p14:tracePt t="11843" x="3860800" y="5397500"/>
          <p14:tracePt t="11853" x="3860800" y="5426075"/>
          <p14:tracePt t="11860" x="3860800" y="5472113"/>
          <p14:tracePt t="11869" x="3844925" y="5500688"/>
          <p14:tracePt t="11875" x="3830638" y="5561013"/>
          <p14:tracePt t="11886" x="3830638" y="5621338"/>
          <p14:tracePt t="11894" x="3830638" y="5680075"/>
          <p14:tracePt t="11900" x="3830638" y="5724525"/>
          <p14:tracePt t="11910" x="3830638" y="5768975"/>
          <p14:tracePt t="11913" x="3844925" y="5829300"/>
          <p14:tracePt t="11925" x="3844925" y="5859463"/>
          <p14:tracePt t="11935" x="3875088" y="5903913"/>
          <p14:tracePt t="11940" x="3875088" y="5918200"/>
          <p14:tracePt t="11950" x="3890963" y="5934075"/>
          <p14:tracePt t="11953" x="3905250" y="5948363"/>
          <p14:tracePt t="11964" x="3905250" y="5978525"/>
          <p14:tracePt t="11976" x="3919538" y="5992813"/>
          <p14:tracePt t="11980" x="3935413" y="5992813"/>
          <p14:tracePt t="11990" x="3949700" y="6008688"/>
          <p14:tracePt t="11995" x="3979863" y="6008688"/>
          <p14:tracePt t="12006" x="3994150" y="6008688"/>
          <p14:tracePt t="12010" x="4040188" y="6008688"/>
          <p14:tracePt t="12021" x="4054475" y="6008688"/>
          <p14:tracePt t="12030" x="4098925" y="6008688"/>
          <p14:tracePt t="12035" x="4143375" y="6008688"/>
          <p14:tracePt t="12045" x="4159250" y="6008688"/>
          <p14:tracePt t="12052" x="4187825" y="6008688"/>
          <p14:tracePt t="12060" x="4217988" y="6008688"/>
          <p14:tracePt t="12066" x="4248150" y="6008688"/>
          <p14:tracePt t="12075" x="4278313" y="6008688"/>
          <p14:tracePt t="12085" x="4308475" y="6008688"/>
          <p14:tracePt t="12092" x="4337050" y="6008688"/>
          <p14:tracePt t="12102" x="4383088" y="5992813"/>
          <p14:tracePt t="12107" x="4397375" y="5978525"/>
          <p14:tracePt t="12116" x="4427538" y="5978525"/>
          <p14:tracePt t="12127" x="4427538" y="5964238"/>
          <p14:tracePt t="12132" x="4441825" y="5948363"/>
          <p14:tracePt t="12142" x="4441825" y="5918200"/>
          <p14:tracePt t="12146" x="4456113" y="5889625"/>
          <p14:tracePt t="12156" x="4471988" y="5873750"/>
          <p14:tracePt t="12166" x="4471988" y="5859463"/>
          <p14:tracePt t="12172" x="4471988" y="5829300"/>
          <p14:tracePt t="12182" x="4471988" y="5815013"/>
          <p14:tracePt t="12185" x="4471988" y="5784850"/>
          <p14:tracePt t="12196" x="4471988" y="5768975"/>
          <p14:tracePt t="12202" x="4471988" y="5754688"/>
          <p14:tracePt t="12212" x="4471988" y="5740400"/>
          <p14:tracePt t="12221" x="4471988" y="5724525"/>
          <p14:tracePt t="12238" x="4471988" y="5710238"/>
          <p14:tracePt t="12268" x="4471988" y="5694363"/>
          <p14:tracePt t="12308" x="4456113" y="5680075"/>
          <p14:tracePt t="12324" x="4441825" y="5665788"/>
          <p14:tracePt t="12338" x="4441825" y="5649913"/>
          <p14:tracePt t="12348" x="4427538" y="5635625"/>
          <p14:tracePt t="12358" x="4411663" y="5635625"/>
          <p14:tracePt t="12364" x="4397375" y="5621338"/>
          <p14:tracePt t="12373" x="4383088" y="5605463"/>
          <p14:tracePt t="12378" x="4367213" y="5605463"/>
          <p14:tracePt t="12388" x="4352925" y="5591175"/>
          <p14:tracePt t="12398" x="4337050" y="5591175"/>
          <p14:tracePt t="12414" x="4322763" y="5591175"/>
          <p14:tracePt t="12556" x="4322763" y="5575300"/>
          <p14:tracePt t="12570" x="4337050" y="5575300"/>
          <p14:tracePt t="12580" x="4352925" y="5575300"/>
          <p14:tracePt t="12590" x="4367213" y="5575300"/>
          <p14:tracePt t="12596" x="4383088" y="5575300"/>
          <p14:tracePt t="12606" x="4397375" y="5575300"/>
          <p14:tracePt t="12619" x="4411663" y="5575300"/>
          <p14:tracePt t="12636" x="4427538" y="5575300"/>
          <p14:tracePt t="12650" x="4441825" y="5575300"/>
          <p14:tracePt t="12666" x="4441825" y="5591175"/>
          <p14:tracePt t="12742" x="4441825" y="5575300"/>
          <p14:tracePt t="12745" x="4441825" y="5546725"/>
          <p14:tracePt t="12757" x="4441825" y="5516563"/>
          <p14:tracePt t="12762" x="4441825" y="5472113"/>
          <p14:tracePt t="12772" x="4441825" y="5426075"/>
          <p14:tracePt t="12782" x="4441825" y="5367338"/>
          <p14:tracePt t="12788" x="4427538" y="5322888"/>
          <p14:tracePt t="12802" x="4397375" y="5278438"/>
          <p14:tracePt t="12812" x="4337050" y="5187950"/>
          <p14:tracePt t="12822" x="4308475" y="5173663"/>
          <p14:tracePt t="12838" x="4292600" y="5157788"/>
          <p14:tracePt t="12857" x="4278313" y="5157788"/>
          <p14:tracePt t="12869" x="4262438" y="5143500"/>
          <p14:tracePt t="12878" x="4248150" y="5143500"/>
          <p14:tracePt t="12882" x="4233863" y="5129213"/>
          <p14:tracePt t="12898" x="4217988" y="5113338"/>
          <p14:tracePt t="12908" x="4203700" y="5083175"/>
          <p14:tracePt t="12920" x="4187825" y="5054600"/>
          <p14:tracePt t="12923" x="4143375" y="4979988"/>
          <p14:tracePt t="12935" x="4114800" y="4949825"/>
          <p14:tracePt t="12938" x="4068763" y="4905375"/>
          <p14:tracePt t="12948" x="4024313" y="4875213"/>
          <p14:tracePt t="12953" x="3949700" y="4830763"/>
          <p14:tracePt t="12964" x="3905250" y="4800600"/>
          <p14:tracePt t="12974" x="3830638" y="4770438"/>
          <p14:tracePt t="12977" x="3771900" y="4756150"/>
          <p14:tracePt t="12988" x="3711575" y="4725988"/>
          <p14:tracePt t="12993" x="3667125" y="4711700"/>
          <p14:tracePt t="13004" x="3576638" y="4681538"/>
          <p14:tracePt t="13013" x="3517900" y="4665663"/>
          <p14:tracePt t="13021" x="3429000" y="4637088"/>
          <p14:tracePt t="13029" x="3308350" y="4606925"/>
          <p14:tracePt t="13035" x="3086100" y="4562475"/>
          <p14:tracePt t="13044" x="2921000" y="4532313"/>
          <p14:tracePt t="13054" x="2787650" y="4502150"/>
          <p14:tracePt t="13060" x="2624138" y="4471988"/>
          <p14:tracePt t="13070" x="2533650" y="4457700"/>
          <p14:tracePt t="13074" x="2414588" y="4427538"/>
          <p14:tracePt t="13085" x="2309813" y="4427538"/>
          <p14:tracePt t="13089" x="2206625" y="4413250"/>
          <p14:tracePt t="13100" x="2146300" y="4413250"/>
          <p14:tracePt t="13109" x="2087563" y="4413250"/>
          <p14:tracePt t="13114" x="2071688" y="4427538"/>
          <p14:tracePt t="13126" x="2012950" y="4457700"/>
          <p14:tracePt t="13130" x="1966913" y="4487863"/>
          <p14:tracePt t="13141" x="1952625" y="4518025"/>
          <p14:tracePt t="13151" x="1938338" y="4546600"/>
          <p14:tracePt t="13155" x="1922463" y="4606925"/>
          <p14:tracePt t="13166" x="1922463" y="4651375"/>
          <p14:tracePt t="13169" x="1922463" y="4695825"/>
          <p14:tracePt t="13180" x="1938338" y="4756150"/>
          <p14:tracePt t="13190" x="1938338" y="4770438"/>
          <p14:tracePt t="13196" x="1938338" y="4786313"/>
          <p14:tracePt t="13206" x="1938338" y="4800600"/>
          <p14:tracePt t="13209" x="1952625" y="4800600"/>
          <p14:tracePt t="13226" x="1966913" y="4814888"/>
          <p14:tracePt t="13246" x="1982788" y="4814888"/>
          <p14:tracePt t="13253" x="1997075" y="4830763"/>
          <p14:tracePt t="13261" x="2012950" y="4830763"/>
          <p14:tracePt t="13266" x="2027238" y="4845050"/>
          <p14:tracePt t="13275" x="2057400" y="4860925"/>
          <p14:tracePt t="13285" x="2132013" y="4860925"/>
          <p14:tracePt t="13292" x="2190750" y="4860925"/>
          <p14:tracePt t="13302" x="2281238" y="4845050"/>
          <p14:tracePt t="13306" x="2355850" y="4814888"/>
          <p14:tracePt t="13316" x="2489200" y="4756150"/>
          <p14:tracePt t="13322" x="2593975" y="4695825"/>
          <p14:tracePt t="13332" x="2713038" y="4651375"/>
          <p14:tracePt t="13342" x="2832100" y="4592638"/>
          <p14:tracePt t="13346" x="2967038" y="4532313"/>
          <p14:tracePt t="13358" x="3070225" y="4471988"/>
          <p14:tracePt t="13362" x="3189288" y="4397375"/>
          <p14:tracePt t="13372" x="3263900" y="4338638"/>
          <p14:tracePt t="13378" x="3382963" y="4278313"/>
          <p14:tracePt t="13388" x="3398838" y="4264025"/>
          <p14:tracePt t="13398" x="3413125" y="4233863"/>
          <p14:tracePt t="13401" x="3429000" y="4233863"/>
          <p14:tracePt t="13428" x="3429000" y="4249738"/>
          <p14:tracePt t="13438" x="3429000" y="4278313"/>
          <p14:tracePt t="13443" x="3429000" y="4322763"/>
          <p14:tracePt t="13452" x="3429000" y="4383088"/>
          <p14:tracePt t="13460" x="3443288" y="4457700"/>
          <p14:tracePt t="13469" x="3443288" y="4562475"/>
          <p14:tracePt t="13477" x="3443288" y="4665663"/>
          <p14:tracePt t="13485" x="3443288" y="4786313"/>
          <p14:tracePt t="13493" x="3457575" y="4875213"/>
          <p14:tracePt t="13498" x="3457575" y="4979988"/>
          <p14:tracePt t="13508" x="3457575" y="5083175"/>
          <p14:tracePt t="13514" x="3473450" y="5143500"/>
          <p14:tracePt t="13524" x="3473450" y="5187950"/>
          <p14:tracePt t="13535" x="3487738" y="5218113"/>
          <p14:tracePt t="13537" x="3503613" y="5248275"/>
          <p14:tracePt t="13548" x="3503613" y="5278438"/>
          <p14:tracePt t="13554" x="3517900" y="5278438"/>
          <p14:tracePt t="13563" x="3532188" y="5292725"/>
          <p14:tracePt t="13574" x="3562350" y="5292725"/>
          <p14:tracePt t="13580" x="3592513" y="5307013"/>
          <p14:tracePt t="13589" x="3636963" y="5307013"/>
          <p14:tracePt t="13594" x="3651250" y="5307013"/>
          <p14:tracePt t="13603" x="3681413" y="5307013"/>
          <p14:tracePt t="13614" x="3711575" y="5307013"/>
          <p14:tracePt t="13620" x="3756025" y="5292725"/>
          <p14:tracePt t="13630" x="3905250" y="5203825"/>
          <p14:tracePt t="13636" x="3979863" y="5143500"/>
          <p14:tracePt t="13643" x="4024313" y="5099050"/>
          <p14:tracePt t="13652" x="4098925" y="5054600"/>
          <p14:tracePt t="13659" x="4159250" y="5024438"/>
          <p14:tracePt t="13669" x="4278313" y="4949825"/>
          <p14:tracePt t="13674" x="4367213" y="4889500"/>
          <p14:tracePt t="13685" x="4456113" y="4860925"/>
          <p14:tracePt t="13689" x="4560888" y="4830763"/>
          <p14:tracePt t="13700" x="4635500" y="4830763"/>
          <p14:tracePt t="13710" x="4695825" y="4800600"/>
          <p14:tracePt t="13716" x="4740275" y="4800600"/>
          <p14:tracePt t="13727" x="4770438" y="4800600"/>
          <p14:tracePt t="13741" x="4784725" y="4814888"/>
          <p14:tracePt t="13746" x="4784725" y="4845050"/>
          <p14:tracePt t="13756" x="4784725" y="4875213"/>
          <p14:tracePt t="13766" x="4784725" y="4905375"/>
          <p14:tracePt t="13770" x="4784725" y="4979988"/>
          <p14:tracePt t="13780" x="4784725" y="5024438"/>
          <p14:tracePt t="13787" x="4784725" y="5054600"/>
          <p14:tracePt t="13796" x="4784725" y="5113338"/>
          <p14:tracePt t="13806" x="4784725" y="5129213"/>
          <p14:tracePt t="13812" x="4784725" y="5203825"/>
          <p14:tracePt t="13821" x="4814888" y="5218113"/>
          <p14:tracePt t="13826" x="4845050" y="5232400"/>
          <p14:tracePt t="13836" x="4859338" y="5232400"/>
          <p14:tracePt t="13842" x="4889500" y="5232400"/>
          <p14:tracePt t="13852" x="4903788" y="5232400"/>
          <p14:tracePt t="13862" x="4933950" y="5218113"/>
          <p14:tracePt t="13866" x="4964113" y="5173663"/>
          <p14:tracePt t="13876" x="4992688" y="5143500"/>
          <p14:tracePt t="13882" x="5008563" y="5099050"/>
          <p14:tracePt t="13892" x="5022850" y="5054600"/>
          <p14:tracePt t="13901" x="5038725" y="5024438"/>
          <p14:tracePt t="13906" x="5053013" y="5008563"/>
          <p14:tracePt t="13916" x="5053013" y="4979988"/>
          <p14:tracePt t="13922" x="5067300" y="4979988"/>
          <p14:tracePt t="13931" x="5083175" y="4979988"/>
          <p14:tracePt t="13948" x="5097463" y="4979988"/>
          <p14:tracePt t="13960" x="5113338" y="4979988"/>
          <p14:tracePt t="13961" x="5127625" y="4979988"/>
          <p14:tracePt t="13971" x="5141913" y="4979988"/>
          <p14:tracePt t="13978" x="5157788" y="5024438"/>
          <p14:tracePt t="13988" x="5157788" y="5054600"/>
          <p14:tracePt t="13997" x="5172075" y="5068888"/>
          <p14:tracePt t="14002" x="5187950" y="5083175"/>
          <p14:tracePt t="14012" x="5187950" y="5099050"/>
          <p14:tracePt t="14019" x="5187950" y="5113338"/>
          <p14:tracePt t="14084" x="5187950" y="5099050"/>
          <p14:tracePt t="14098" x="5187950" y="5083175"/>
          <p14:tracePt t="14290" x="5172075" y="5083175"/>
          <p14:tracePt t="14302" x="5141913" y="5099050"/>
          <p14:tracePt t="14316" x="5141913" y="5113338"/>
          <p14:tracePt t="14325" x="5127625" y="5113338"/>
          <p14:tracePt t="14330" x="5127625" y="5129213"/>
          <p14:tracePt t="14341" x="5113338" y="5143500"/>
          <p14:tracePt t="14356" x="5083175" y="5173663"/>
          <p14:tracePt t="14366" x="5053013" y="5187950"/>
          <p14:tracePt t="14369" x="5022850" y="5203825"/>
          <p14:tracePt t="14380" x="5008563" y="5203825"/>
          <p14:tracePt t="14385" x="4992688" y="5203825"/>
          <p14:tracePt t="14396" x="4978400" y="5203825"/>
          <p14:tracePt t="14402" x="4964113" y="5203825"/>
          <p14:tracePt t="14412" x="4948238" y="5203825"/>
          <p14:tracePt t="14422" x="4933950" y="5203825"/>
          <p14:tracePt t="14426" x="4919663" y="5203825"/>
          <p14:tracePt t="14435" x="4919663" y="5187950"/>
          <p14:tracePt t="14442" x="4903788" y="5187950"/>
          <p14:tracePt t="14452" x="4873625" y="5157788"/>
          <p14:tracePt t="14458" x="4859338" y="5143500"/>
          <p14:tracePt t="14466" x="4859338" y="5129213"/>
          <p14:tracePt t="14478" x="4829175" y="5129213"/>
          <p14:tracePt t="14481" x="4814888" y="5099050"/>
          <p14:tracePt t="14495" x="4799013" y="5083175"/>
          <p14:tracePt t="14519" x="4799013" y="5068888"/>
          <p14:tracePt t="14548" x="4799013" y="5054600"/>
          <p14:tracePt t="14562" x="4799013" y="5038725"/>
          <p14:tracePt t="14572" x="4799013" y="5024438"/>
          <p14:tracePt t="14588" x="4799013" y="5008563"/>
          <p14:tracePt t="14687" x="4784725" y="5008563"/>
          <p14:tracePt t="14698" x="4770438" y="5024438"/>
          <p14:tracePt t="14708" x="4754563" y="5024438"/>
          <p14:tracePt t="14714" x="4724400" y="5024438"/>
          <p14:tracePt t="14724" x="4695825" y="5024438"/>
          <p14:tracePt t="14727" x="4665663" y="5024438"/>
          <p14:tracePt t="14741" x="4651375" y="5024438"/>
          <p14:tracePt t="14750" x="4635500" y="5038725"/>
          <p14:tracePt t="14753" x="4591050" y="5038725"/>
          <p14:tracePt t="14764" x="4560888" y="5054600"/>
          <p14:tracePt t="14769" x="4546600" y="5068888"/>
          <p14:tracePt t="14779" x="4530725" y="5068888"/>
          <p14:tracePt t="14793" x="4516438" y="5083175"/>
          <p14:tracePt t="14804" x="4502150" y="5099050"/>
          <p14:tracePt t="14820" x="4486275" y="5113338"/>
          <p14:tracePt t="14823" x="4471988" y="5129213"/>
          <p14:tracePt t="14836" x="4456113" y="5143500"/>
          <p14:tracePt t="14843" x="4441825" y="5173663"/>
          <p14:tracePt t="14853" x="4427538" y="5187950"/>
          <p14:tracePt t="14859" x="4411663" y="5187950"/>
          <p14:tracePt t="14866" x="4397375" y="5203825"/>
          <p14:tracePt t="14876" x="4383088" y="5218113"/>
          <p14:tracePt t="14900" x="4367213" y="5218113"/>
          <p14:tracePt t="14983" x="4367213" y="5232400"/>
          <p14:tracePt t="14996" x="4367213" y="5248275"/>
          <p14:tracePt t="15002" x="4352925" y="5248275"/>
          <p14:tracePt t="15012" x="4352925" y="5262563"/>
          <p14:tracePt t="15022" x="4337050" y="5278438"/>
          <p14:tracePt t="15042" x="4322763" y="5278438"/>
          <p14:tracePt t="15441" x="4322763" y="5292725"/>
          <p14:tracePt t="15526" x="4308475" y="5292725"/>
          <p14:tracePt t="15540" x="4292600" y="5292725"/>
          <p14:tracePt t="15553" x="4278313" y="5292725"/>
          <p14:tracePt t="15562" x="4262438" y="5292725"/>
          <p14:tracePt t="15565" x="4233863" y="5292725"/>
          <p14:tracePt t="15575" x="4217988" y="5292725"/>
          <p14:tracePt t="15582" x="4187825" y="5292725"/>
          <p14:tracePt t="15591" x="4159250" y="5292725"/>
          <p14:tracePt t="15602" x="4084638" y="5278438"/>
          <p14:tracePt t="15606" x="4040188" y="5278438"/>
          <p14:tracePt t="15616" x="3979863" y="5278438"/>
          <p14:tracePt t="15622" x="3919538" y="5262563"/>
          <p14:tracePt t="15632" x="3860800" y="5248275"/>
          <p14:tracePt t="15642" x="3830638" y="5232400"/>
          <p14:tracePt t="15645" x="3816350" y="5232400"/>
          <p14:tracePt t="15658" x="3800475" y="5218113"/>
          <p14:tracePt t="15732" x="3800475" y="5203825"/>
          <p14:tracePt t="15758" x="3786188" y="5203825"/>
          <p14:tracePt t="15975" x="3771900" y="5203825"/>
          <p14:tracePt t="16006" x="3756025" y="5203825"/>
          <p14:tracePt t="16030" x="3741738" y="5203825"/>
          <p14:tracePt t="16039" x="3741738" y="5218113"/>
          <p14:tracePt t="17181" x="3771900" y="5203825"/>
          <p14:tracePt t="17185" x="3800475" y="5187950"/>
          <p14:tracePt t="17196" x="3816350" y="5173663"/>
          <p14:tracePt t="17200" x="3830638" y="5173663"/>
          <p14:tracePt t="17210" x="3844925" y="5157788"/>
          <p14:tracePt t="17219" x="3860800" y="5157788"/>
          <p14:tracePt t="17240" x="3875088" y="5157788"/>
          <p14:tracePt t="17251" x="3875088" y="5143500"/>
          <p14:tracePt t="17260" x="3890963" y="5143500"/>
          <p14:tracePt t="17266" x="3905250" y="5143500"/>
          <p14:tracePt t="17275" x="3919538" y="5129213"/>
          <p14:tracePt t="17282" x="3949700" y="5129213"/>
          <p14:tracePt t="17300" x="4040188" y="5129213"/>
          <p14:tracePt t="17308" x="4098925" y="5129213"/>
          <p14:tracePt t="17316" x="4159250" y="5129213"/>
          <p14:tracePt t="17323" x="4203700" y="5143500"/>
          <p14:tracePt t="17331" x="4278313" y="5157788"/>
          <p14:tracePt t="17336" x="4352925" y="5173663"/>
          <p14:tracePt t="17346" x="4383088" y="5187950"/>
          <p14:tracePt t="17358" x="4411663" y="5203825"/>
          <p14:tracePt t="17362" x="4441825" y="5218113"/>
          <p14:tracePt t="17372" x="4456113" y="5218113"/>
          <p14:tracePt t="17375" x="4471988" y="5218113"/>
          <p14:tracePt t="17385" x="4486275" y="5218113"/>
          <p14:tracePt t="17398" x="4516438" y="5218113"/>
          <p14:tracePt t="17402" x="4530725" y="5218113"/>
          <p14:tracePt t="17412" x="4576763" y="5218113"/>
          <p14:tracePt t="17419" x="4621213" y="5218113"/>
          <p14:tracePt t="17428" x="4679950" y="5218113"/>
          <p14:tracePt t="17431" x="4740275" y="5218113"/>
          <p14:tracePt t="17441" x="4814888" y="5218113"/>
          <p14:tracePt t="17453" x="4873625" y="5218113"/>
          <p14:tracePt t="17460" x="4948238" y="5218113"/>
          <p14:tracePt t="17469" x="5008563" y="5218113"/>
          <p14:tracePt t="17471" x="5053013" y="5218113"/>
          <p14:tracePt t="17482" x="5097463" y="5218113"/>
          <p14:tracePt t="17488" x="5127625" y="5218113"/>
          <p14:tracePt t="17498" x="5157788" y="5218113"/>
          <p14:tracePt t="17508" x="5172075" y="5218113"/>
          <p14:tracePt t="17514" x="5187950" y="5218113"/>
          <p14:tracePt t="17528" x="5187950" y="5203825"/>
          <p14:tracePt t="17594" x="5202238" y="5203825"/>
          <p14:tracePt t="17608" x="5216525" y="5203825"/>
          <p14:tracePt t="17619" x="5232400" y="5203825"/>
          <p14:tracePt t="17623" x="5246688" y="5203825"/>
          <p14:tracePt t="17636" x="5276850" y="5203825"/>
          <p14:tracePt t="17643" x="5276850" y="5218113"/>
          <p14:tracePt t="17652" x="5291138" y="5232400"/>
          <p14:tracePt t="17701" x="5291138" y="5248275"/>
          <p14:tracePt t="17988" x="5307013" y="5248275"/>
          <p14:tracePt t="17992" x="5351463" y="5262563"/>
          <p14:tracePt t="18002" x="5381625" y="5262563"/>
          <p14:tracePt t="18012" x="5426075" y="5292725"/>
          <p14:tracePt t="18019" x="5440363" y="5292725"/>
          <p14:tracePt t="18027" x="5484813" y="5307013"/>
          <p14:tracePt t="18032" x="5500688" y="5322888"/>
          <p14:tracePt t="18041" x="5530850" y="5322888"/>
          <p14:tracePt t="18052" x="5559425" y="5337175"/>
          <p14:tracePt t="18058" x="5575300" y="5351463"/>
          <p14:tracePt t="18069" x="5589588" y="5351463"/>
          <p14:tracePt t="18224" x="5575300" y="5351463"/>
          <p14:tracePt t="18356" x="5559425" y="5351463"/>
          <p14:tracePt t="18360" x="5545138" y="5367338"/>
          <p14:tracePt t="18370" x="5530850" y="5381625"/>
          <p14:tracePt t="18376" x="5514975" y="5397500"/>
          <p14:tracePt t="18386" x="5500688" y="5411788"/>
          <p14:tracePt t="18396" x="5484813" y="5441950"/>
          <p14:tracePt t="18400" x="5470525" y="5456238"/>
          <p14:tracePt t="18409" x="5456238" y="5456238"/>
          <p14:tracePt t="18426" x="5440363" y="5472113"/>
          <p14:tracePt t="18443" x="5440363" y="5486400"/>
          <p14:tracePt t="18466" x="5426075" y="5486400"/>
          <p14:tracePt t="18506" x="5410200" y="5486400"/>
          <p14:tracePt t="18548" x="5395913" y="5486400"/>
          <p14:tracePt t="18764" x="5395913" y="5472113"/>
          <p14:tracePt t="18769" x="5410200" y="5472113"/>
          <p14:tracePt t="18780" x="5440363" y="5472113"/>
          <p14:tracePt t="18785" x="5470525" y="5472113"/>
          <p14:tracePt t="18794" x="5514975" y="5472113"/>
          <p14:tracePt t="18800" x="5545138" y="5472113"/>
          <p14:tracePt t="18810" x="5575300" y="5472113"/>
          <p14:tracePt t="18819" x="5603875" y="5472113"/>
          <p14:tracePt t="18824" x="5649913" y="5472113"/>
          <p14:tracePt t="18835" x="5694363" y="5472113"/>
          <p14:tracePt t="18840" x="5738813" y="5472113"/>
          <p14:tracePt t="18850" x="5753100" y="5472113"/>
          <p14:tracePt t="18860" x="5799138" y="5472113"/>
          <p14:tracePt t="18863" x="5843588" y="5472113"/>
          <p14:tracePt t="18874" x="5888038" y="5472113"/>
          <p14:tracePt t="18879" x="5932488" y="5472113"/>
          <p14:tracePt t="18890" x="5946775" y="5472113"/>
          <p14:tracePt t="18906" x="5976938" y="5472113"/>
          <p14:tracePt t="19000" x="5992813" y="5456238"/>
          <p14:tracePt t="19012" x="6007100" y="5456238"/>
          <p14:tracePt t="19016" x="6007100" y="5441950"/>
          <p14:tracePt t="19032" x="6021388" y="5426075"/>
          <p14:tracePt t="19056" x="6037263" y="5426075"/>
          <p14:tracePt t="19106" x="6037263" y="5441950"/>
          <p14:tracePt t="19122" x="6021388" y="5456238"/>
          <p14:tracePt t="19338" x="6081713" y="5456238"/>
          <p14:tracePt t="19348" x="6111875" y="5456238"/>
          <p14:tracePt t="19353" x="6156325" y="5456238"/>
          <p14:tracePt t="19364" x="6170613" y="5456238"/>
          <p14:tracePt t="19369" x="6200775" y="5456238"/>
          <p14:tracePt t="19378" x="6230938" y="5456238"/>
          <p14:tracePt t="19387" x="6245225" y="5456238"/>
          <p14:tracePt t="19680" x="6230938" y="5456238"/>
          <p14:tracePt t="19690" x="6186488" y="5486400"/>
          <p14:tracePt t="19696" x="6140450" y="5486400"/>
          <p14:tracePt t="19706" x="6111875" y="5486400"/>
          <p14:tracePt t="19712" x="6067425" y="5500688"/>
          <p14:tracePt t="19722" x="6021388" y="5500688"/>
          <p14:tracePt t="19732" x="5946775" y="5500688"/>
          <p14:tracePt t="19735" x="5872163" y="5500688"/>
          <p14:tracePt t="19746" x="5813425" y="5500688"/>
          <p14:tracePt t="19752" x="5753100" y="5500688"/>
          <p14:tracePt t="19762" x="5724525" y="5500688"/>
          <p14:tracePt t="19772" x="5694363" y="5500688"/>
          <p14:tracePt t="19776" x="5678488" y="5500688"/>
          <p14:tracePt t="19785" x="5664200" y="5486400"/>
          <p14:tracePt t="19794" x="5649913" y="5472113"/>
          <p14:tracePt t="19806" x="5634038" y="5456238"/>
          <p14:tracePt t="19818" x="5619750" y="5441950"/>
          <p14:tracePt t="19844" x="5619750" y="5426075"/>
          <p14:tracePt t="19928" x="5603875" y="5411788"/>
          <p14:tracePt t="19944" x="5603875" y="5397500"/>
          <p14:tracePt t="19953" x="5603875" y="5381625"/>
          <p14:tracePt t="19978" x="5603875" y="5367338"/>
          <p14:tracePt t="19994" x="5619750" y="5351463"/>
          <p14:tracePt t="19997" x="5619750" y="5337175"/>
          <p14:tracePt t="20009" x="5634038" y="5337175"/>
          <p14:tracePt t="20025" x="5649913" y="5322888"/>
          <p14:tracePt t="20036" x="5664200" y="5322888"/>
          <p14:tracePt t="20039" x="5664200" y="5307013"/>
          <p14:tracePt t="20060" x="5694363" y="5292725"/>
          <p14:tracePt t="20073" x="5708650" y="5278438"/>
          <p14:tracePt t="20080" x="5724525" y="5278438"/>
          <p14:tracePt t="20090" x="5738813" y="5262563"/>
          <p14:tracePt t="20100" x="5753100" y="5262563"/>
          <p14:tracePt t="20103" x="5768975" y="5262563"/>
          <p14:tracePt t="20114" x="5768975" y="5248275"/>
          <p14:tracePt t="20395" x="5753100" y="5248275"/>
          <p14:tracePt t="20404" x="5724525" y="5248275"/>
          <p14:tracePt t="20419" x="5708650" y="5248275"/>
          <p14:tracePt t="20672" x="5678488" y="5248275"/>
          <p14:tracePt t="20682" x="5634038" y="5248275"/>
          <p14:tracePt t="20688" x="5589588" y="5248275"/>
          <p14:tracePt t="20697" x="5559425" y="5248275"/>
          <p14:tracePt t="20702" x="5470525" y="5248275"/>
          <p14:tracePt t="20712" x="5381625" y="5248275"/>
          <p14:tracePt t="20722" x="5291138" y="5232400"/>
          <p14:tracePt t="20727" x="5202238" y="5232400"/>
          <p14:tracePt t="20738" x="5097463" y="5232400"/>
          <p14:tracePt t="20743" x="5022850" y="5232400"/>
          <p14:tracePt t="20753" x="4889500" y="5232400"/>
          <p14:tracePt t="20757" x="4770438" y="5232400"/>
          <p14:tracePt t="20768" x="4605338" y="5232400"/>
          <p14:tracePt t="20777" x="4441825" y="5232400"/>
          <p14:tracePt t="20786" x="4292600" y="5232400"/>
          <p14:tracePt t="20793" x="4159250" y="5232400"/>
          <p14:tracePt t="20798" x="4010025" y="5232400"/>
          <p14:tracePt t="20809" x="3890963" y="5232400"/>
          <p14:tracePt t="20818" x="3800475" y="5232400"/>
          <p14:tracePt t="20826" x="3786188" y="5232400"/>
          <p14:tracePt t="20864" x="3800475" y="5232400"/>
          <p14:tracePt t="20875" x="3830638" y="5232400"/>
          <p14:tracePt t="20880" x="3844925" y="5218113"/>
          <p14:tracePt t="20890" x="3875088" y="5203825"/>
          <p14:tracePt t="20897" x="3890963" y="5203825"/>
          <p14:tracePt t="20907" x="3935413" y="5187950"/>
          <p14:tracePt t="20909" x="3949700" y="5187950"/>
          <p14:tracePt t="20919" x="3994150" y="5173663"/>
          <p14:tracePt t="20930" x="4010025" y="5157788"/>
          <p14:tracePt t="20936" x="4054475" y="5143500"/>
          <p14:tracePt t="20948" x="4068763" y="5113338"/>
          <p14:tracePt t="20954" x="4084638" y="5099050"/>
          <p14:tracePt t="20960" x="4143375" y="5068888"/>
          <p14:tracePt t="20969" x="4159250" y="5054600"/>
          <p14:tracePt t="20975" x="4187825" y="5054600"/>
          <p14:tracePt t="20988" x="4203700" y="5054600"/>
          <p14:tracePt t="20996" x="4233863" y="5054600"/>
          <p14:tracePt t="21000" x="4262438" y="5038725"/>
          <p14:tracePt t="21010" x="4292600" y="5038725"/>
          <p14:tracePt t="21016" x="4308475" y="5038725"/>
          <p14:tracePt t="21025" x="4352925" y="5038725"/>
          <p14:tracePt t="21030" x="4383088" y="5038725"/>
          <p14:tracePt t="21040" x="4411663" y="5038725"/>
          <p14:tracePt t="21050" x="4427538" y="5054600"/>
          <p14:tracePt t="21056" x="4456113" y="5054600"/>
          <p14:tracePt t="21066" x="4471988" y="5083175"/>
          <p14:tracePt t="21072" x="4502150" y="5099050"/>
          <p14:tracePt t="21082" x="4530725" y="5099050"/>
          <p14:tracePt t="21087" x="4546600" y="5113338"/>
          <p14:tracePt t="21102" x="4560888" y="5113338"/>
          <p14:tracePt t="21111" x="4560888" y="5129213"/>
          <p14:tracePt t="21224" x="4576763" y="5129213"/>
          <p14:tracePt t="21247" x="4591050" y="5129213"/>
          <p14:tracePt t="21274" x="4621213" y="5113338"/>
          <p14:tracePt t="21277" x="4651375" y="5113338"/>
          <p14:tracePt t="21288" x="4679950" y="5113338"/>
          <p14:tracePt t="21298" x="4710113" y="5113338"/>
          <p14:tracePt t="21303" x="4740275" y="5113338"/>
          <p14:tracePt t="21314" x="4784725" y="5113338"/>
          <p14:tracePt t="21320" x="4845050" y="5113338"/>
          <p14:tracePt t="21330" x="4903788" y="5113338"/>
          <p14:tracePt t="21336" x="4992688" y="5113338"/>
          <p14:tracePt t="21344" x="5083175" y="5129213"/>
          <p14:tracePt t="21354" x="5127625" y="5129213"/>
          <p14:tracePt t="21359" x="5232400" y="5143500"/>
          <p14:tracePt t="21369" x="5262563" y="5157788"/>
          <p14:tracePt t="21374" x="5276850" y="5157788"/>
          <p14:tracePt t="21385" x="5291138" y="5157788"/>
          <p14:tracePt t="21627" x="5276850" y="5143500"/>
          <p14:tracePt t="21646" x="5262563" y="5129213"/>
          <p14:tracePt t="21674" x="5262563" y="5113338"/>
          <p14:tracePt t="21760" x="5262563" y="5129213"/>
          <p14:tracePt t="21790" x="5262563" y="5143500"/>
          <p14:tracePt t="21866" x="5262563" y="5157788"/>
          <p14:tracePt t="21891" x="5262563" y="5173663"/>
          <p14:tracePt t="22493" x="5276850" y="5173663"/>
          <p14:tracePt t="22536" x="5291138" y="5173663"/>
          <p14:tracePt t="22553" x="5307013" y="5173663"/>
          <p14:tracePt t="22572" x="5335588" y="5173663"/>
          <p14:tracePt t="22575" x="5351463" y="5173663"/>
          <p14:tracePt t="22588" x="5365750" y="5187950"/>
          <p14:tracePt t="22592" x="5381625" y="5187950"/>
          <p14:tracePt t="22603" x="5395913" y="5187950"/>
          <p14:tracePt t="22609" x="5410200" y="5187950"/>
          <p14:tracePt t="22642" x="5410200" y="5173663"/>
          <p14:tracePt t="22658" x="5410200" y="5157788"/>
          <p14:tracePt t="22662" x="5410200" y="5143500"/>
          <p14:tracePt t="22688" x="5410200" y="5129213"/>
          <p14:tracePt t="22704" x="5395913" y="5129213"/>
          <p14:tracePt t="22724" x="5381625" y="5129213"/>
          <p14:tracePt t="22727" x="5365750" y="5129213"/>
          <p14:tracePt t="22738" x="5351463" y="5129213"/>
          <p14:tracePt t="22744" x="5335588" y="5129213"/>
          <p14:tracePt t="22753" x="5307013" y="5129213"/>
          <p14:tracePt t="22768" x="5291138" y="5129213"/>
          <p14:tracePt t="22777" x="5276850" y="5129213"/>
          <p14:tracePt t="22786" x="5262563" y="5129213"/>
          <p14:tracePt t="22794" x="5246688" y="5129213"/>
          <p14:tracePt t="22798" x="5232400" y="5129213"/>
          <p14:tracePt t="22810" x="5216525" y="5129213"/>
          <p14:tracePt t="22823" x="5202238" y="5129213"/>
          <p14:tracePt t="22840" x="5187950" y="5129213"/>
          <p14:tracePt t="22850" x="5187950" y="5143500"/>
          <p14:tracePt t="22859" x="5187950" y="5157788"/>
          <p14:tracePt t="22864" x="5187950" y="5187950"/>
          <p14:tracePt t="22874" x="5187950" y="5203825"/>
          <p14:tracePt t="22880" x="5202238" y="5218113"/>
          <p14:tracePt t="22890" x="5232400" y="5248275"/>
          <p14:tracePt t="22893" x="5262563" y="5248275"/>
          <p14:tracePt t="22903" x="5307013" y="5278438"/>
          <p14:tracePt t="22914" x="5335588" y="5278438"/>
          <p14:tracePt t="22920" x="5365750" y="5278438"/>
          <p14:tracePt t="22929" x="5410200" y="5278438"/>
          <p14:tracePt t="22936" x="5456238" y="5278438"/>
          <p14:tracePt t="22946" x="5500688" y="5278438"/>
          <p14:tracePt t="22956" x="5559425" y="5278438"/>
          <p14:tracePt t="22960" x="5619750" y="5262563"/>
          <p14:tracePt t="22969" x="5649913" y="5262563"/>
          <p14:tracePt t="22977" x="5708650" y="5232400"/>
          <p14:tracePt t="22985" x="5738813" y="5232400"/>
          <p14:tracePt t="22997" x="5768975" y="5203825"/>
          <p14:tracePt t="23000" x="5783263" y="5203825"/>
          <p14:tracePt t="23009" x="5813425" y="5187950"/>
          <p14:tracePt t="23016" x="5827713" y="5173663"/>
          <p14:tracePt t="23027" x="5843588" y="5173663"/>
          <p14:tracePt t="23029" x="5857875" y="5157788"/>
          <p14:tracePt t="23042" x="5857875" y="5143500"/>
          <p14:tracePt t="23052" x="5872163" y="5143500"/>
          <p14:tracePt t="23092" x="5888038" y="5143500"/>
          <p14:tracePt t="23112" x="5902325" y="5143500"/>
          <p14:tracePt t="23146" x="5918200" y="5143500"/>
          <p14:tracePt t="23152" x="5932488" y="5143500"/>
          <p14:tracePt t="23188" x="5946775" y="5143500"/>
          <p14:tracePt t="23208" x="5962650" y="5143500"/>
          <p14:tracePt t="23219" x="5976938" y="5143500"/>
          <p14:tracePt t="23222" x="5976938" y="5157788"/>
          <p14:tracePt t="23232" x="5976938" y="5187950"/>
          <p14:tracePt t="23242" x="5992813" y="5203825"/>
          <p14:tracePt t="23248" x="5992813" y="5232400"/>
          <p14:tracePt t="23258" x="6007100" y="5248275"/>
          <p14:tracePt t="23261" x="6007100" y="5278438"/>
          <p14:tracePt t="23284" x="6021388" y="5307013"/>
          <p14:tracePt t="23286" x="6021388" y="5351463"/>
          <p14:tracePt t="23287" x="6021388" y="5367338"/>
          <p14:tracePt t="23298" x="6021388" y="5397500"/>
          <p14:tracePt t="23303" x="6021388" y="5426075"/>
          <p14:tracePt t="23314" x="6021388" y="5456238"/>
          <p14:tracePt t="23318" x="6021388" y="5472113"/>
          <p14:tracePt t="23327" x="6007100" y="5486400"/>
          <p14:tracePt t="23337" x="5992813" y="5500688"/>
          <p14:tracePt t="23344" x="5976938" y="5516563"/>
          <p14:tracePt t="23353" x="5946775" y="5530850"/>
          <p14:tracePt t="23358" x="5932488" y="5530850"/>
          <p14:tracePt t="23369" x="5888038" y="5546725"/>
          <p14:tracePt t="23378" x="5872163" y="5546725"/>
          <p14:tracePt t="23386" x="5827713" y="5561013"/>
          <p14:tracePt t="23394" x="5813425" y="5561013"/>
          <p14:tracePt t="23402" x="5799138" y="5575300"/>
          <p14:tracePt t="23411" x="5783263" y="5591175"/>
          <p14:tracePt t="23424" x="5768975" y="5605463"/>
          <p14:tracePt t="23436" x="5768975" y="5621338"/>
          <p14:tracePt t="23440" x="5753100" y="5621338"/>
          <p14:tracePt t="23452" x="5753100" y="5635625"/>
          <p14:tracePt t="23453" x="5738813" y="5649913"/>
          <p14:tracePt t="23475" x="5738813" y="5680075"/>
          <p14:tracePt t="23480" x="5724525" y="5680075"/>
          <p14:tracePt t="23560" x="5708650" y="5680075"/>
          <p14:tracePt t="23600" x="5694363" y="5680075"/>
          <p14:tracePt t="23612" x="5664200" y="5694363"/>
          <p14:tracePt t="23615" x="5634038" y="5694363"/>
          <p14:tracePt t="23625" x="5575300" y="5710238"/>
          <p14:tracePt t="23632" x="5530850" y="5740400"/>
          <p14:tracePt t="23644" x="5456238" y="5754688"/>
          <p14:tracePt t="23652" x="5395913" y="5784850"/>
          <p14:tracePt t="23656" x="5291138" y="5815013"/>
          <p14:tracePt t="23665" x="5113338" y="5873750"/>
          <p14:tracePt t="23672" x="4919663" y="5964238"/>
          <p14:tracePt t="23682" x="4770438" y="6008688"/>
          <p14:tracePt t="23686" x="4621213" y="6097588"/>
          <p14:tracePt t="23695" x="4471988" y="6172200"/>
          <p14:tracePt t="23707" x="4337050" y="6232525"/>
          <p14:tracePt t="23711" x="4248150" y="6291263"/>
          <p14:tracePt t="23722" x="4129088" y="6335713"/>
          <p14:tracePt t="23726" x="3994150" y="6410325"/>
          <p14:tracePt t="23738" x="3905250" y="6470650"/>
          <p14:tracePt t="23748" x="3786188" y="6545263"/>
          <p14:tracePt t="23752" x="3681413" y="6589713"/>
          <p14:tracePt t="23762" x="3592513" y="6619875"/>
          <p14:tracePt t="23769" x="3517900" y="6664325"/>
          <p14:tracePt t="23778" x="3382963" y="6738938"/>
          <p14:tracePt t="23782" x="3294063" y="679767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2AADD2-D349-AFE8-D4CD-29955FF0EC61}"/>
              </a:ext>
            </a:extLst>
          </p:cNvPr>
          <p:cNvSpPr>
            <a:spLocks noGrp="1"/>
          </p:cNvSpPr>
          <p:nvPr>
            <p:ph type="title"/>
          </p:nvPr>
        </p:nvSpPr>
        <p:spPr/>
        <p:txBody>
          <a:bodyPr/>
          <a:lstStyle/>
          <a:p>
            <a:r>
              <a:rPr lang="en-AU" dirty="0"/>
              <a:t>Forecasting using ARIMA model</a:t>
            </a:r>
          </a:p>
        </p:txBody>
      </p:sp>
      <p:pic>
        <p:nvPicPr>
          <p:cNvPr id="15" name="Picture 14" descr="Chart, line chart&#10;&#10;Description automatically generated">
            <a:extLst>
              <a:ext uri="{FF2B5EF4-FFF2-40B4-BE49-F238E27FC236}">
                <a16:creationId xmlns:a16="http://schemas.microsoft.com/office/drawing/2014/main" id="{0CDF7724-C8C9-9850-D929-EA545AFE5823}"/>
              </a:ext>
            </a:extLst>
          </p:cNvPr>
          <p:cNvPicPr>
            <a:picLocks noChangeAspect="1"/>
          </p:cNvPicPr>
          <p:nvPr/>
        </p:nvPicPr>
        <p:blipFill>
          <a:blip r:embed="rId3"/>
          <a:stretch>
            <a:fillRect/>
          </a:stretch>
        </p:blipFill>
        <p:spPr>
          <a:xfrm>
            <a:off x="940838" y="397001"/>
            <a:ext cx="5731510" cy="2774823"/>
          </a:xfrm>
          <a:prstGeom prst="rect">
            <a:avLst/>
          </a:prstGeom>
        </p:spPr>
      </p:pic>
      <p:pic>
        <p:nvPicPr>
          <p:cNvPr id="16" name="Picture 15" descr="Chart, line chart&#10;&#10;Description automatically generated">
            <a:extLst>
              <a:ext uri="{FF2B5EF4-FFF2-40B4-BE49-F238E27FC236}">
                <a16:creationId xmlns:a16="http://schemas.microsoft.com/office/drawing/2014/main" id="{1787B265-D002-A263-5074-7751736C0080}"/>
              </a:ext>
            </a:extLst>
          </p:cNvPr>
          <p:cNvPicPr>
            <a:picLocks noChangeAspect="1"/>
          </p:cNvPicPr>
          <p:nvPr/>
        </p:nvPicPr>
        <p:blipFill>
          <a:blip r:embed="rId4"/>
          <a:stretch>
            <a:fillRect/>
          </a:stretch>
        </p:blipFill>
        <p:spPr>
          <a:xfrm>
            <a:off x="919371" y="3429001"/>
            <a:ext cx="5731510" cy="2854882"/>
          </a:xfrm>
          <a:prstGeom prst="rect">
            <a:avLst/>
          </a:prstGeom>
        </p:spPr>
      </p:pic>
    </p:spTree>
    <p:extLst>
      <p:ext uri="{BB962C8B-B14F-4D97-AF65-F5344CB8AC3E}">
        <p14:creationId xmlns:p14="http://schemas.microsoft.com/office/powerpoint/2010/main" val="3273184914"/>
      </p:ext>
    </p:extLst>
  </p:cSld>
  <p:clrMapOvr>
    <a:masterClrMapping/>
  </p:clrMapOvr>
  <mc:AlternateContent xmlns:mc="http://schemas.openxmlformats.org/markup-compatibility/2006" xmlns:p14="http://schemas.microsoft.com/office/powerpoint/2010/main">
    <mc:Choice Requires="p14">
      <p:transition spd="med" p14:dur="700" advTm="29220">
        <p:fade/>
      </p:transition>
    </mc:Choice>
    <mc:Fallback xmlns="">
      <p:transition spd="med" advTm="29220">
        <p:fade/>
      </p:transition>
    </mc:Fallback>
  </mc:AlternateContent>
  <p:extLst>
    <p:ext uri="{3A86A75C-4F4B-4683-9AE1-C65F6400EC91}">
      <p14:laserTraceLst xmlns:p14="http://schemas.microsoft.com/office/powerpoint/2010/main">
        <p14:tracePtLst>
          <p14:tracePt t="1156" x="1177925" y="6753225"/>
          <p14:tracePt t="1167" x="1327150" y="6723063"/>
          <p14:tracePt t="1169" x="1476375" y="6708775"/>
          <p14:tracePt t="1182" x="1595438" y="6708775"/>
          <p14:tracePt t="1186" x="1698625" y="6694488"/>
          <p14:tracePt t="1197" x="1789113" y="6694488"/>
          <p14:tracePt t="1207" x="1847850" y="6664325"/>
          <p14:tracePt t="1213" x="1922463" y="6664325"/>
          <p14:tracePt t="1222" x="1997075" y="6619875"/>
          <p14:tracePt t="1227" x="2087563" y="6619875"/>
          <p14:tracePt t="1236" x="2176463" y="6604000"/>
          <p14:tracePt t="1246" x="2251075" y="6575425"/>
          <p14:tracePt t="1252" x="2355850" y="6515100"/>
          <p14:tracePt t="1262" x="2444750" y="6500813"/>
          <p14:tracePt t="1266" x="2533650" y="6470650"/>
          <p14:tracePt t="1276" x="2638425" y="6440488"/>
          <p14:tracePt t="1288" x="2682875" y="6426200"/>
          <p14:tracePt t="1292" x="2727325" y="6396038"/>
          <p14:tracePt t="1303" x="2757488" y="6396038"/>
          <p14:tracePt t="1308" x="2787650" y="6380163"/>
          <p14:tracePt t="1320" x="2801938" y="6365875"/>
          <p14:tracePt t="1322" x="2817813" y="6365875"/>
          <p14:tracePt t="1333" x="2832100" y="6365875"/>
          <p14:tracePt t="1342" x="2876550" y="6365875"/>
          <p14:tracePt t="1348" x="2892425" y="6365875"/>
          <p14:tracePt t="1358" x="2951163" y="6365875"/>
          <p14:tracePt t="1362" x="2981325" y="6365875"/>
          <p14:tracePt t="1372" x="3055938" y="6380163"/>
          <p14:tracePt t="1383" x="3100388" y="6396038"/>
          <p14:tracePt t="1389" x="3175000" y="6396038"/>
          <p14:tracePt t="1398" x="3249613" y="6426200"/>
          <p14:tracePt t="1404" x="3308350" y="6426200"/>
          <p14:tracePt t="1414" x="3429000" y="6454775"/>
          <p14:tracePt t="1419" x="3487738" y="6454775"/>
          <p14:tracePt t="1428" x="3592513" y="6454775"/>
          <p14:tracePt t="1438" x="3711575" y="6470650"/>
          <p14:tracePt t="1444" x="3800475" y="6470650"/>
          <p14:tracePt t="1454" x="3860800" y="6470650"/>
          <p14:tracePt t="1458" x="3949700" y="6470650"/>
          <p14:tracePt t="1469" x="4024313" y="6470650"/>
          <p14:tracePt t="1478" x="4129088" y="6470650"/>
          <p14:tracePt t="1485" x="4217988" y="6470650"/>
          <p14:tracePt t="1495" x="4337050" y="6454775"/>
          <p14:tracePt t="1498" x="4427538" y="6440488"/>
          <p14:tracePt t="1509" x="4530725" y="6410325"/>
          <p14:tracePt t="1520" x="4621213" y="6396038"/>
          <p14:tracePt t="1526" x="4695825" y="6365875"/>
          <p14:tracePt t="1536" x="4754563" y="6321425"/>
          <p14:tracePt t="1540" x="4784725" y="6291263"/>
          <p14:tracePt t="1550" x="4829175" y="6232525"/>
          <p14:tracePt t="1554" x="4873625" y="6172200"/>
          <p14:tracePt t="1564" x="4933950" y="6083300"/>
          <p14:tracePt t="1574" x="4978400" y="5992813"/>
          <p14:tracePt t="1580" x="5038725" y="5859463"/>
          <p14:tracePt t="1590" x="5053013" y="5740400"/>
          <p14:tracePt t="1594" x="5067300" y="5605463"/>
          <p14:tracePt t="1604" x="5083175" y="5472113"/>
          <p14:tracePt t="1615" x="5083175" y="5292725"/>
          <p14:tracePt t="1620" x="5083175" y="5143500"/>
          <p14:tracePt t="1630" x="5083175" y="4964113"/>
          <p14:tracePt t="1635" x="5083175" y="4830763"/>
          <p14:tracePt t="1652" x="5083175" y="4665663"/>
          <p14:tracePt t="1656" x="5083175" y="4518025"/>
          <p14:tracePt t="1660" x="5083175" y="4443413"/>
          <p14:tracePt t="1670" x="5067300" y="4322763"/>
          <p14:tracePt t="1676" x="5067300" y="4219575"/>
          <p14:tracePt t="1686" x="5038725" y="4084638"/>
          <p14:tracePt t="1692" x="4978400" y="3906838"/>
          <p14:tracePt t="1700" x="4919663" y="3786188"/>
          <p14:tracePt t="1710" x="4873625" y="3667125"/>
          <p14:tracePt t="1716" x="4814888" y="3548063"/>
          <p14:tracePt t="1726" x="4770438" y="3473450"/>
          <p14:tracePt t="1730" x="4710113" y="3354388"/>
          <p14:tracePt t="1741" x="4665663" y="3279775"/>
          <p14:tracePt t="1746" x="4576763" y="3160713"/>
          <p14:tracePt t="1757" x="4516438" y="3086100"/>
          <p14:tracePt t="1766" x="4411663" y="2967038"/>
          <p14:tracePt t="1773" x="4322763" y="2906713"/>
          <p14:tracePt t="1782" x="4248150" y="2832100"/>
          <p14:tracePt t="1787" x="4114800" y="2698750"/>
          <p14:tracePt t="1796" x="3994150" y="2593975"/>
          <p14:tracePt t="1806" x="3860800" y="2474913"/>
          <p14:tracePt t="1812" x="3725863" y="2370138"/>
          <p14:tracePt t="1824" x="3562350" y="2220913"/>
          <p14:tracePt t="1826" x="3457575" y="2117725"/>
          <p14:tracePt t="1836" x="3263900" y="1893888"/>
          <p14:tracePt t="1844" x="3219450" y="1819275"/>
          <p14:tracePt t="1852" x="3175000" y="1714500"/>
          <p14:tracePt t="1863" x="3160713" y="1670050"/>
          <p14:tracePt t="1869" x="3144838" y="1625600"/>
          <p14:tracePt t="1878" x="3130550" y="1565275"/>
          <p14:tracePt t="1882" x="3114675" y="1520825"/>
          <p14:tracePt t="1892" x="3100388" y="1490663"/>
          <p14:tracePt t="1902" x="3100388" y="1460500"/>
          <p14:tracePt t="1908" x="3086100" y="1431925"/>
          <p14:tracePt t="1919" x="3070225" y="1416050"/>
          <p14:tracePt t="1922" x="3070225" y="1401763"/>
          <p14:tracePt t="1933" x="3055938" y="1401763"/>
          <p14:tracePt t="1958" x="3055938" y="1385888"/>
          <p14:tracePt t="1962" x="3040063" y="1385888"/>
          <p14:tracePt t="1988" x="3025775" y="1385888"/>
          <p14:tracePt t="1999" x="3025775" y="1371600"/>
          <p14:tracePt t="2004" x="3011488" y="1371600"/>
          <p14:tracePt t="2014" x="2995613" y="1357313"/>
          <p14:tracePt t="2019" x="2967038" y="1341438"/>
          <p14:tracePt t="2029" x="2936875" y="1341438"/>
          <p14:tracePt t="2038" x="2921000" y="1341438"/>
          <p14:tracePt t="2044" x="2892425" y="1311275"/>
          <p14:tracePt t="2054" x="2876550" y="1311275"/>
          <p14:tracePt t="2058" x="2862263" y="1311275"/>
          <p14:tracePt t="2140" x="2862263" y="1327150"/>
          <p14:tracePt t="2152" x="2862263" y="1341438"/>
          <p14:tracePt t="2154" x="2862263" y="1357313"/>
          <p14:tracePt t="2164" x="2876550" y="1357313"/>
          <p14:tracePt t="2174" x="2892425" y="1371600"/>
          <p14:tracePt t="2180" x="2906713" y="1385888"/>
          <p14:tracePt t="2190" x="2906713" y="1401763"/>
          <p14:tracePt t="2194" x="2906713" y="1416050"/>
          <p14:tracePt t="2204" x="2921000" y="1431925"/>
          <p14:tracePt t="2210" x="2936875" y="1460500"/>
          <p14:tracePt t="2220" x="2951163" y="1476375"/>
          <p14:tracePt t="2231" x="2967038" y="1520825"/>
          <p14:tracePt t="2235" x="2995613" y="1595438"/>
          <p14:tracePt t="2246" x="3055938" y="1714500"/>
          <p14:tracePt t="2252" x="3100388" y="1789113"/>
          <p14:tracePt t="2260" x="3144838" y="1893888"/>
          <p14:tracePt t="2266" x="3189288" y="1968500"/>
          <p14:tracePt t="2277" x="3235325" y="2057400"/>
          <p14:tracePt t="2285" x="3294063" y="2132013"/>
          <p14:tracePt t="2290" x="3324225" y="2192338"/>
          <p14:tracePt t="2301" x="3413125" y="2281238"/>
          <p14:tracePt t="2306" x="3503613" y="2355850"/>
          <p14:tracePt t="2317" x="3636963" y="2430463"/>
          <p14:tracePt t="2327" x="3725863" y="2505075"/>
          <p14:tracePt t="2333" x="3860800" y="2579688"/>
          <p14:tracePt t="2342" x="3949700" y="2624138"/>
          <p14:tracePt t="2347" x="4114800" y="2682875"/>
          <p14:tracePt t="2356" x="4217988" y="2743200"/>
          <p14:tracePt t="2366" x="4337050" y="2787650"/>
          <p14:tracePt t="2372" x="4516438" y="2847975"/>
          <p14:tracePt t="2383" x="4605338" y="2892425"/>
          <p14:tracePt t="2402" x="4784725" y="2981325"/>
          <p14:tracePt t="2407" x="4799013" y="2981325"/>
          <p14:tracePt t="2413" x="4845050" y="3025775"/>
          <p14:tracePt t="2422" x="4889500" y="3071813"/>
          <p14:tracePt t="2426" x="4948238" y="3116263"/>
          <p14:tracePt t="2438" x="5008563" y="3160713"/>
          <p14:tracePt t="2443" x="5083175" y="3221038"/>
          <p14:tracePt t="2452" x="5141913" y="3265488"/>
          <p14:tracePt t="2462" x="5172075" y="3279775"/>
          <p14:tracePt t="2469" x="5202238" y="3294063"/>
          <p14:tracePt t="2478" x="5216525" y="3309938"/>
          <p14:tracePt t="2565" x="5232400" y="3309938"/>
          <p14:tracePt t="2578" x="5246688" y="3309938"/>
          <p14:tracePt t="2588" x="5262563" y="3309938"/>
          <p14:tracePt t="2598" x="5276850" y="3309938"/>
          <p14:tracePt t="2604" x="5291138" y="3294063"/>
          <p14:tracePt t="2619" x="5307013" y="3279775"/>
          <p14:tracePt t="2628" x="5321300" y="3279775"/>
          <p14:tracePt t="2636" x="5335588" y="3265488"/>
          <p14:tracePt t="2646" x="5365750" y="3265488"/>
          <p14:tracePt t="2654" x="5410200" y="3265488"/>
          <p14:tracePt t="2659" x="5426075" y="3265488"/>
          <p14:tracePt t="2669" x="5440363" y="3265488"/>
          <p14:tracePt t="2674" x="5470525" y="3265488"/>
          <p14:tracePt t="2687" x="5500688" y="3265488"/>
          <p14:tracePt t="2694" x="5530850" y="3294063"/>
          <p14:tracePt t="2700" x="5545138" y="3294063"/>
          <p14:tracePt t="2710" x="5589588" y="3294063"/>
          <p14:tracePt t="2714" x="5603875" y="3294063"/>
          <p14:tracePt t="2726" x="5649913" y="3294063"/>
          <p14:tracePt t="2736" x="5664200" y="3294063"/>
          <p14:tracePt t="2740" x="5708650" y="3294063"/>
          <p14:tracePt t="2750" x="5738813" y="3294063"/>
          <p14:tracePt t="2754" x="5799138" y="3279775"/>
          <p14:tracePt t="2764" x="5827713" y="3279775"/>
          <p14:tracePt t="2770" x="5902325" y="3265488"/>
          <p14:tracePt t="2780" x="5962650" y="3249613"/>
          <p14:tracePt t="2791" x="6021388" y="3235325"/>
          <p14:tracePt t="2796" x="6067425" y="3235325"/>
          <p14:tracePt t="2806" x="6126163" y="3205163"/>
          <p14:tracePt t="2810" x="6140450" y="3205163"/>
          <p14:tracePt t="2819" x="6186488" y="3205163"/>
          <p14:tracePt t="2831" x="6289675" y="3160713"/>
          <p14:tracePt t="2836" x="6305550" y="3160713"/>
          <p14:tracePt t="2847" x="6335713" y="3146425"/>
          <p14:tracePt t="2850" x="6335713" y="3116263"/>
          <p14:tracePt t="2860" x="6350000" y="3116263"/>
          <p14:tracePt t="2866" x="6350000" y="3100388"/>
          <p14:tracePt t="2878" x="6364288" y="3086100"/>
          <p14:tracePt t="2886" x="6364288" y="3071813"/>
          <p14:tracePt t="2890" x="6364288" y="3055938"/>
          <p14:tracePt t="2906" x="6380163" y="3041650"/>
          <p14:tracePt t="2916" x="6394450" y="3025775"/>
          <p14:tracePt t="2927" x="6394450" y="2997200"/>
          <p14:tracePt t="2933" x="6408738" y="2981325"/>
          <p14:tracePt t="2946" x="6408738" y="2951163"/>
          <p14:tracePt t="2963" x="6408738" y="2922588"/>
          <p14:tracePt t="2982" x="6408738" y="2906713"/>
          <p14:tracePt t="2986" x="6408738" y="2892425"/>
          <p14:tracePt t="2997" x="6408738" y="2878138"/>
          <p14:tracePt t="3012" x="6408738" y="2862263"/>
          <p14:tracePt t="3119" x="6408738" y="2847975"/>
          <p14:tracePt t="3138" x="6408738" y="2832100"/>
          <p14:tracePt t="3195" x="6408738" y="2817813"/>
          <p14:tracePt t="3204" x="6408738" y="2803525"/>
          <p14:tracePt t="3218" x="6408738" y="2787650"/>
          <p14:tracePt t="3235" x="6408738" y="2773363"/>
          <p14:tracePt t="3255" x="6408738" y="2757488"/>
          <p14:tracePt t="3260" x="6424613" y="2757488"/>
          <p14:tracePt t="3270" x="6454775" y="2743200"/>
          <p14:tracePt t="3274" x="6469063" y="2743200"/>
          <p14:tracePt t="3286" x="6483350" y="2743200"/>
          <p14:tracePt t="3291" x="6499225" y="2728913"/>
          <p14:tracePt t="3301" x="6513513" y="2728913"/>
          <p14:tracePt t="3315" x="6513513" y="2713038"/>
          <p14:tracePt t="3324" x="6543675" y="2698750"/>
          <p14:tracePt t="3341" x="6557963" y="2682875"/>
          <p14:tracePt t="3351" x="6573838" y="2668588"/>
          <p14:tracePt t="3354" x="6588125" y="2654300"/>
          <p14:tracePt t="3366" x="6588125" y="2624138"/>
          <p14:tracePt t="3370" x="6618288" y="2608263"/>
          <p14:tracePt t="3380" x="6618288" y="2579688"/>
          <p14:tracePt t="3401" x="6618288" y="2535238"/>
          <p14:tracePt t="3408" x="6618288" y="2505075"/>
          <p14:tracePt t="3410" x="6604000" y="2460625"/>
          <p14:tracePt t="3420" x="6557963" y="2400300"/>
          <p14:tracePt t="3426" x="6513513" y="2339975"/>
          <p14:tracePt t="3436" x="6469063" y="2311400"/>
          <p14:tracePt t="3447" x="6438900" y="2281238"/>
          <p14:tracePt t="3450" x="6424613" y="2281238"/>
          <p14:tracePt t="3460" x="6408738" y="2265363"/>
          <p14:tracePt t="3467" x="6394450" y="2265363"/>
          <p14:tracePt t="3522" x="6394450" y="2281238"/>
          <p14:tracePt t="3542" x="6394450" y="2295525"/>
          <p14:tracePt t="3546" x="6394450" y="2311400"/>
          <p14:tracePt t="3557" x="6394450" y="2325688"/>
          <p14:tracePt t="3562" x="6380163" y="2339975"/>
          <p14:tracePt t="3582" x="6380163" y="2355850"/>
          <p14:tracePt t="3602" x="6364288" y="2355850"/>
          <p14:tracePt t="3749" x="6350000" y="2355850"/>
          <p14:tracePt t="3755" x="6335713" y="2355850"/>
          <p14:tracePt t="3776" x="6305550" y="2355850"/>
          <p14:tracePt t="3778" x="6289675" y="2355850"/>
          <p14:tracePt t="3788" x="6261100" y="2355850"/>
          <p14:tracePt t="3794" x="6230938" y="2355850"/>
          <p14:tracePt t="3804" x="6200775" y="2355850"/>
          <p14:tracePt t="3814" x="6156325" y="2355850"/>
          <p14:tracePt t="3820" x="6111875" y="2355850"/>
          <p14:tracePt t="3830" x="6037263" y="2370138"/>
          <p14:tracePt t="3835" x="5976938" y="2386013"/>
          <p14:tracePt t="3844" x="5932488" y="2414588"/>
          <p14:tracePt t="3853" x="5888038" y="2444750"/>
          <p14:tracePt t="3859" x="5843588" y="2519363"/>
          <p14:tracePt t="3870" x="5768975" y="2608263"/>
          <p14:tracePt t="3875" x="5724525" y="2698750"/>
          <p14:tracePt t="3886" x="5649913" y="2832100"/>
          <p14:tracePt t="3891" x="5619750" y="2936875"/>
          <p14:tracePt t="3901" x="5559425" y="3100388"/>
          <p14:tracePt t="3911" x="5530850" y="3190875"/>
          <p14:tracePt t="3914" x="5484813" y="3354388"/>
          <p14:tracePt t="3925" x="5440363" y="3459163"/>
          <p14:tracePt t="3930" x="5426075" y="3592513"/>
          <p14:tracePt t="3940" x="5410200" y="3741738"/>
          <p14:tracePt t="3950" x="5395913" y="3860800"/>
          <p14:tracePt t="3956" x="5381625" y="3951288"/>
          <p14:tracePt t="3966" x="5351463" y="4070350"/>
          <p14:tracePt t="3970" x="5321300" y="4219575"/>
          <p14:tracePt t="3980" x="5291138" y="4322763"/>
          <p14:tracePt t="3986" x="5276850" y="4457700"/>
          <p14:tracePt t="3996" x="5232400" y="4562475"/>
          <p14:tracePt t="4006" x="5202238" y="4651375"/>
          <p14:tracePt t="4010" x="5187950" y="4725988"/>
          <p14:tracePt t="4020" x="5157788" y="4830763"/>
          <p14:tracePt t="4026" x="5127625" y="4875213"/>
          <p14:tracePt t="4036" x="5097463" y="4919663"/>
          <p14:tracePt t="4040" x="5097463" y="4949825"/>
          <p14:tracePt t="4052" x="5083175" y="4979988"/>
          <p14:tracePt t="4062" x="5067300" y="4994275"/>
          <p14:tracePt t="4066" x="5067300" y="5008563"/>
          <p14:tracePt t="4077" x="5067300" y="5038725"/>
          <p14:tracePt t="4082" x="5067300" y="5054600"/>
          <p14:tracePt t="4106" x="5067300" y="5068888"/>
          <p14:tracePt t="4122" x="5053013" y="5068888"/>
          <p14:tracePt t="4238" x="5053013" y="5083175"/>
          <p14:tracePt t="4242" x="5053013" y="5099050"/>
          <p14:tracePt t="4258" x="5053013" y="5113338"/>
          <p14:tracePt t="4294" x="5053013" y="5129213"/>
          <p14:tracePt t="4411" x="5067300" y="5129213"/>
          <p14:tracePt t="4420" x="5083175" y="5129213"/>
          <p14:tracePt t="4445" x="5097463" y="5129213"/>
          <p14:tracePt t="4450" x="5113338" y="5129213"/>
          <p14:tracePt t="4460" x="5127625" y="5129213"/>
          <p14:tracePt t="4474" x="5141913" y="5129213"/>
          <p14:tracePt t="4491" x="5157788" y="5143500"/>
          <p14:tracePt t="4516" x="5172075" y="5143500"/>
          <p14:tracePt t="4526" x="5172075" y="5157788"/>
          <p14:tracePt t="4530" x="5187950" y="5157788"/>
          <p14:tracePt t="4540" x="5202238" y="5157788"/>
          <p14:tracePt t="4546" x="5216525" y="5157788"/>
          <p14:tracePt t="4570" x="5232400" y="5157788"/>
          <p14:tracePt t="4580" x="5232400" y="5173663"/>
          <p14:tracePt t="4586" x="5246688" y="5173663"/>
          <p14:tracePt t="4606" x="5262563" y="5173663"/>
          <p14:tracePt t="4626" x="5262563" y="5187950"/>
          <p14:tracePt t="4652" x="5276850" y="5187950"/>
          <p14:tracePt t="4676" x="5276850" y="5203825"/>
          <p14:tracePt t="4722" x="5291138" y="5203825"/>
          <p14:tracePt t="4884" x="5321300" y="5203825"/>
          <p14:tracePt t="4908" x="5335588" y="5203825"/>
          <p14:tracePt t="4915" x="5351463" y="5203825"/>
          <p14:tracePt t="4928" x="5365750" y="5203825"/>
          <p14:tracePt t="4938" x="5381625" y="5203825"/>
          <p14:tracePt t="4948" x="5395913" y="5203825"/>
          <p14:tracePt t="4954" x="5410200" y="5203825"/>
          <p14:tracePt t="4964" x="5426075" y="5203825"/>
          <p14:tracePt t="4969" x="5440363" y="5203825"/>
          <p14:tracePt t="4980" x="5456238" y="5218113"/>
          <p14:tracePt t="4990" x="5470525" y="5218113"/>
          <p14:tracePt t="4994" x="5500688" y="5232400"/>
          <p14:tracePt t="5004" x="5545138" y="5262563"/>
          <p14:tracePt t="5010" x="5603875" y="5262563"/>
          <p14:tracePt t="5020" x="5649913" y="5278438"/>
          <p14:tracePt t="5030" x="5708650" y="5292725"/>
          <p14:tracePt t="5035" x="5738813" y="5292725"/>
          <p14:tracePt t="5044" x="5783263" y="5292725"/>
          <p14:tracePt t="5052" x="5813425" y="5292725"/>
          <p14:tracePt t="5060" x="5827713" y="5292725"/>
          <p14:tracePt t="5064" x="5843588" y="5292725"/>
          <p14:tracePt t="5187" x="5827713" y="5292725"/>
          <p14:tracePt t="5200" x="5813425" y="5292725"/>
          <p14:tracePt t="5213" x="5799138" y="5307013"/>
          <p14:tracePt t="5223" x="5783263" y="5307013"/>
          <p14:tracePt t="5236" x="5768975" y="5307013"/>
          <p14:tracePt t="5242" x="5753100" y="5307013"/>
          <p14:tracePt t="5253" x="5753100" y="5322888"/>
          <p14:tracePt t="5262" x="5738813" y="5322888"/>
          <p14:tracePt t="5266" x="5738813" y="5337175"/>
          <p14:tracePt t="5292" x="5724525" y="5351463"/>
          <p14:tracePt t="5296" x="5708650" y="5351463"/>
          <p14:tracePt t="5317" x="5708650" y="5367338"/>
          <p14:tracePt t="5324" x="5694363" y="5367338"/>
          <p14:tracePt t="5333" x="5694363" y="5381625"/>
          <p14:tracePt t="5433" x="5708650" y="5367338"/>
          <p14:tracePt t="5458" x="5708650" y="5351463"/>
          <p14:tracePt t="5469" x="5724525" y="5351463"/>
          <p14:tracePt t="5486" x="5738813" y="5351463"/>
          <p14:tracePt t="5498" x="5753100" y="5337175"/>
          <p14:tracePt t="5508" x="5768975" y="5337175"/>
          <p14:tracePt t="5526" x="5799138" y="5322888"/>
          <p14:tracePt t="5528" x="5813425" y="5307013"/>
          <p14:tracePt t="5548" x="5827713" y="5292725"/>
          <p14:tracePt t="5554" x="5843588" y="5292725"/>
          <p14:tracePt t="5570" x="5857875" y="5278438"/>
          <p14:tracePt t="5581" x="5872163" y="5278438"/>
          <p14:tracePt t="5585" x="5888038" y="5262563"/>
          <p14:tracePt t="5594" x="5888038" y="5248275"/>
          <p14:tracePt t="5604" x="5902325" y="5248275"/>
          <p14:tracePt t="5620" x="5902325" y="5232400"/>
          <p14:tracePt t="5780" x="5902325" y="5248275"/>
          <p14:tracePt t="5797" x="5902325" y="5262563"/>
          <p14:tracePt t="5812" x="5902325" y="5278438"/>
          <p14:tracePt t="5822" x="5902325" y="5292725"/>
          <p14:tracePt t="5923" x="5918200" y="5292725"/>
          <p14:tracePt t="5993" x="5918200" y="5307013"/>
          <p14:tracePt t="6002" x="5932488" y="5307013"/>
          <p14:tracePt t="6019" x="5932488" y="5322888"/>
          <p14:tracePt t="6035" x="5946775" y="5322888"/>
          <p14:tracePt t="6068" x="5962650" y="5322888"/>
          <p14:tracePt t="6074" x="5976938" y="5307013"/>
          <p14:tracePt t="6086" x="6007100" y="5278438"/>
          <p14:tracePt t="6088" x="6021388" y="5248275"/>
          <p14:tracePt t="6098" x="6051550" y="5218113"/>
          <p14:tracePt t="6108" x="6081713" y="5187950"/>
          <p14:tracePt t="6124" x="6111875" y="5157788"/>
          <p14:tracePt t="6128" x="6140450" y="5129213"/>
          <p14:tracePt t="6140" x="6156325" y="5099050"/>
          <p14:tracePt t="6144" x="6170613" y="5068888"/>
          <p14:tracePt t="6154" x="6186488" y="5024438"/>
          <p14:tracePt t="6164" x="6215063" y="4994275"/>
          <p14:tracePt t="6170" x="6215063" y="4935538"/>
          <p14:tracePt t="6180" x="6245225" y="4800600"/>
          <p14:tracePt t="6187" x="6261100" y="4725988"/>
          <p14:tracePt t="6194" x="6261100" y="4637088"/>
          <p14:tracePt t="6204" x="6275388" y="4518025"/>
          <p14:tracePt t="6210" x="6289675" y="4383088"/>
          <p14:tracePt t="6220" x="6319838" y="4264025"/>
          <p14:tracePt t="6225" x="6319838" y="4159250"/>
          <p14:tracePt t="6236" x="6350000" y="4010025"/>
          <p14:tracePt t="6246" x="6380163" y="3860800"/>
          <p14:tracePt t="6252" x="6394450" y="3727450"/>
          <p14:tracePt t="6260" x="6408738" y="3578225"/>
          <p14:tracePt t="6266" x="6424613" y="3473450"/>
          <p14:tracePt t="6276" x="6424613" y="3368675"/>
          <p14:tracePt t="6280" x="6424613" y="3294063"/>
          <p14:tracePt t="6291" x="6424613" y="3205163"/>
          <p14:tracePt t="6301" x="6424613" y="3146425"/>
          <p14:tracePt t="6309" x="6424613" y="3071813"/>
          <p14:tracePt t="6316" x="6424613" y="3025775"/>
          <p14:tracePt t="6319" x="6408738" y="2981325"/>
          <p14:tracePt t="6330" x="6394450" y="2936875"/>
          <p14:tracePt t="6340" x="6380163" y="2906713"/>
          <p14:tracePt t="6347" x="6380163" y="2892425"/>
          <p14:tracePt t="6363" x="6380163" y="2878138"/>
          <p14:tracePt t="6376" x="6364288" y="2878138"/>
          <p14:tracePt t="6402" x="6350000" y="2862263"/>
          <p14:tracePt t="6412" x="6335713" y="2847975"/>
          <p14:tracePt t="6426" x="6319838" y="2832100"/>
          <p14:tracePt t="6436" x="6305550" y="2832100"/>
          <p14:tracePt t="6442" x="6289675" y="2832100"/>
          <p14:tracePt t="6452" x="6275388" y="2832100"/>
          <p14:tracePt t="6457" x="6275388" y="2817813"/>
          <p14:tracePt t="6466" x="6261100" y="2817813"/>
          <p14:tracePt t="6478" x="6245225" y="2817813"/>
          <p14:tracePt t="6493" x="6230938" y="2817813"/>
          <p14:tracePt t="6512" x="6215063" y="2817813"/>
          <p14:tracePt t="6548" x="6200775" y="2817813"/>
          <p14:tracePt t="6569" x="6186488" y="2817813"/>
          <p14:tracePt t="6608" x="6170613" y="2817813"/>
          <p14:tracePt t="6635" x="6170613" y="2832100"/>
          <p14:tracePt t="6649" x="6170613" y="2847975"/>
          <p14:tracePt t="6665" x="6156325" y="2847975"/>
          <p14:tracePt t="7503" x="6140450" y="2847975"/>
          <p14:tracePt t="7538" x="6126163" y="2847975"/>
          <p14:tracePt t="7542" x="6111875" y="2847975"/>
          <p14:tracePt t="7552" x="6081713" y="2832100"/>
          <p14:tracePt t="7569" x="6067425" y="2832100"/>
          <p14:tracePt t="7572" x="6051550" y="2832100"/>
          <p14:tracePt t="7582" x="6037263" y="2817813"/>
          <p14:tracePt t="7598" x="6021388" y="2817813"/>
          <p14:tracePt t="7608" x="6007100" y="2817813"/>
          <p14:tracePt t="7937" x="6007100" y="2803525"/>
          <p14:tracePt t="7950" x="5992813" y="2787650"/>
          <p14:tracePt t="7961" x="5976938" y="2773363"/>
          <p14:tracePt t="7966" x="5962650" y="2773363"/>
          <p14:tracePt t="7976" x="5946775" y="2743200"/>
          <p14:tracePt t="7982" x="5932488" y="2743200"/>
          <p14:tracePt t="7998" x="5918200" y="2728913"/>
          <p14:tracePt t="8009" x="5902325" y="2713038"/>
          <p14:tracePt t="8012" x="5888038" y="2698750"/>
          <p14:tracePt t="8027" x="5872163" y="2698750"/>
          <p14:tracePt t="8030" x="5872163" y="2682875"/>
          <p14:tracePt t="8041" x="5857875" y="2668588"/>
          <p14:tracePt t="8047" x="5843588" y="2668588"/>
          <p14:tracePt t="8057" x="5827713" y="2654300"/>
          <p14:tracePt t="8060" x="5827713" y="2638425"/>
          <p14:tracePt t="8070" x="5813425" y="2624138"/>
          <p14:tracePt t="8080" x="5813425" y="2608263"/>
          <p14:tracePt t="8086" x="5799138" y="2593975"/>
          <p14:tracePt t="8096" x="5783263" y="2563813"/>
          <p14:tracePt t="8102" x="5783263" y="2549525"/>
          <p14:tracePt t="8112" x="5768975" y="2535238"/>
          <p14:tracePt t="8116" x="5768975" y="2519363"/>
          <p14:tracePt t="8126" x="5753100" y="2505075"/>
          <p14:tracePt t="8144" x="5753100" y="2489200"/>
          <p14:tracePt t="8166" x="5753100" y="2474913"/>
          <p14:tracePt t="8182" x="5738813" y="2460625"/>
          <p14:tracePt t="8196" x="5738813" y="2444750"/>
          <p14:tracePt t="8208" x="5724525" y="2430463"/>
          <p14:tracePt t="8222" x="5708650" y="2414588"/>
          <p14:tracePt t="8232" x="5708650" y="2400300"/>
          <p14:tracePt t="8238" x="5694363" y="2386013"/>
          <p14:tracePt t="8252" x="5694363" y="2370138"/>
          <p14:tracePt t="8262" x="5694363" y="2355850"/>
          <p14:tracePt t="8292" x="5694363" y="2339975"/>
          <p14:tracePt t="8428" x="5678488" y="2325688"/>
          <p14:tracePt t="8510" x="5678488" y="2311400"/>
          <p14:tracePt t="8524" x="5678488" y="2295525"/>
          <p14:tracePt t="9171" x="5664200" y="2295525"/>
          <p14:tracePt t="9190" x="5664200" y="2311400"/>
          <p14:tracePt t="9196" x="5664200" y="2325688"/>
          <p14:tracePt t="9206" x="5649913" y="2339975"/>
          <p14:tracePt t="9306" x="5649913" y="2325688"/>
          <p14:tracePt t="9453" x="5649913" y="2311400"/>
          <p14:tracePt t="9644" x="5664200" y="2281238"/>
          <p14:tracePt t="9652" x="5678488" y="2265363"/>
          <p14:tracePt t="9661" x="5678488" y="2251075"/>
          <p14:tracePt t="9670" x="5678488" y="2220913"/>
          <p14:tracePt t="9676" x="5678488" y="2192338"/>
          <p14:tracePt t="9685" x="5678488" y="2162175"/>
          <p14:tracePt t="9690" x="5678488" y="2146300"/>
          <p14:tracePt t="9703" x="5678488" y="2117725"/>
          <p14:tracePt t="9710" x="5678488" y="2087563"/>
          <p14:tracePt t="9716" x="5678488" y="2071688"/>
          <p14:tracePt t="9727" x="5678488" y="2057400"/>
          <p14:tracePt t="9822" x="5664200" y="2057400"/>
          <p14:tracePt t="9836" x="5649913" y="2057400"/>
          <p14:tracePt t="9852" x="5634038" y="2057400"/>
          <p14:tracePt t="9876" x="5619750" y="2057400"/>
          <p14:tracePt t="9892" x="5603875" y="2071688"/>
          <p14:tracePt t="9903" x="5589588" y="2071688"/>
          <p14:tracePt t="9916" x="5575300" y="2071688"/>
          <p14:tracePt t="9932" x="5559425" y="2071688"/>
          <p14:tracePt t="9943" x="5545138" y="2071688"/>
          <p14:tracePt t="9948" x="5530850" y="2071688"/>
          <p14:tracePt t="9960" x="5514975" y="2071688"/>
          <p14:tracePt t="9961" x="5500688" y="2071688"/>
          <p14:tracePt t="11323" x="5470525" y="2071688"/>
          <p14:tracePt t="11330" x="5456238" y="2071688"/>
          <p14:tracePt t="11336" x="5440363" y="2071688"/>
          <p14:tracePt t="11354" x="5426075" y="2071688"/>
          <p14:tracePt t="11587" x="5440363" y="2087563"/>
          <p14:tracePt t="11593" x="5470525" y="2117725"/>
          <p14:tracePt t="11603" x="5514975" y="2146300"/>
          <p14:tracePt t="11606" x="5545138" y="2206625"/>
          <p14:tracePt t="11616" x="5575300" y="2236788"/>
          <p14:tracePt t="11622" x="5619750" y="2311400"/>
          <p14:tracePt t="11632" x="5664200" y="2339975"/>
          <p14:tracePt t="11642" x="5724525" y="2414588"/>
          <p14:tracePt t="11646" x="5753100" y="2460625"/>
          <p14:tracePt t="11656" x="5799138" y="2519363"/>
          <p14:tracePt t="11662" x="5843588" y="2549525"/>
          <p14:tracePt t="11672" x="5872163" y="2608263"/>
          <p14:tracePt t="11682" x="5918200" y="2638425"/>
          <p14:tracePt t="11688" x="5962650" y="2682875"/>
          <p14:tracePt t="11698" x="5976938" y="2698750"/>
          <p14:tracePt t="11703" x="5992813" y="2713038"/>
          <p14:tracePt t="11712" x="6007100" y="2728913"/>
          <p14:tracePt t="11722" x="6021388" y="2743200"/>
          <p14:tracePt t="11728" x="6037263" y="2773363"/>
          <p14:tracePt t="11738" x="6051550" y="2773363"/>
          <p14:tracePt t="11752" x="6067425" y="2773363"/>
          <p14:tracePt t="11758" x="6067425" y="2787650"/>
          <p14:tracePt t="11770" x="6081713" y="2787650"/>
          <p14:tracePt t="11785" x="6096000" y="2787650"/>
          <p14:tracePt t="11798" x="6111875" y="2787650"/>
          <p14:tracePt t="11809" x="6126163" y="2787650"/>
          <p14:tracePt t="11815" x="6140450" y="2787650"/>
          <p14:tracePt t="11836" x="6156325" y="2787650"/>
          <p14:tracePt t="11934" x="6170613" y="2757488"/>
          <p14:tracePt t="11944" x="6186488" y="2728913"/>
          <p14:tracePt t="11950" x="6186488" y="2713038"/>
          <p14:tracePt t="11960" x="6186488" y="2698750"/>
          <p14:tracePt t="11974" x="6186488" y="2668588"/>
          <p14:tracePt t="11990" x="6186488" y="2654300"/>
          <p14:tracePt t="12000" x="6186488" y="2638425"/>
          <p14:tracePt t="12010" x="6186488" y="2624138"/>
          <p14:tracePt t="12026" x="6186488" y="2608263"/>
          <p14:tracePt t="12030" x="6186488" y="2593975"/>
          <p14:tracePt t="12041" x="6186488" y="2579688"/>
          <p14:tracePt t="12066" x="6186488" y="2563813"/>
          <p14:tracePt t="12070" x="6186488" y="2549525"/>
          <p14:tracePt t="12080" x="6186488" y="2535238"/>
          <p14:tracePt t="12085" x="6186488" y="2519363"/>
          <p14:tracePt t="12096" x="6186488" y="2505075"/>
          <p14:tracePt t="12107" x="6186488" y="2474913"/>
          <p14:tracePt t="12110" x="6186488" y="2444750"/>
          <p14:tracePt t="12120" x="6170613" y="2414588"/>
          <p14:tracePt t="12126" x="6170613" y="2400300"/>
          <p14:tracePt t="12136" x="6170613" y="2386013"/>
          <p14:tracePt t="12146" x="6156325" y="2370138"/>
          <p14:tracePt t="12162" x="6140450" y="2355850"/>
          <p14:tracePt t="12166" x="6126163" y="2339975"/>
          <p14:tracePt t="12183" x="6111875" y="2339975"/>
          <p14:tracePt t="12202" x="6096000" y="2339975"/>
          <p14:tracePt t="12208" x="6081713" y="2339975"/>
          <p14:tracePt t="12216" x="6067425" y="2339975"/>
          <p14:tracePt t="12223" x="6037263" y="2339975"/>
          <p14:tracePt t="12242" x="6021388" y="2339975"/>
          <p14:tracePt t="12248" x="6007100" y="2339975"/>
          <p14:tracePt t="12259" x="5992813" y="2325688"/>
          <p14:tracePt t="12262" x="5976938" y="2311400"/>
          <p14:tracePt t="12272" x="5962650" y="2311400"/>
          <p14:tracePt t="12282" x="5932488" y="2311400"/>
          <p14:tracePt t="12288" x="5918200" y="2311400"/>
          <p14:tracePt t="12302" x="5918200" y="2295525"/>
          <p14:tracePt t="12405" x="5902325" y="2311400"/>
          <p14:tracePt t="12414" x="5902325" y="2325688"/>
          <p14:tracePt t="12424" x="5902325" y="2339975"/>
          <p14:tracePt t="12435" x="5902325" y="2355850"/>
          <p14:tracePt t="12438" x="5902325" y="2370138"/>
          <p14:tracePt t="12448" x="5902325" y="2386013"/>
          <p14:tracePt t="12454" x="5902325" y="2400300"/>
          <p14:tracePt t="12464" x="5902325" y="2414588"/>
          <p14:tracePt t="12469" x="5902325" y="2430463"/>
          <p14:tracePt t="12480" x="5902325" y="2460625"/>
          <p14:tracePt t="12491" x="5918200" y="2474913"/>
          <p14:tracePt t="12494" x="5932488" y="2535238"/>
          <p14:tracePt t="12504" x="5946775" y="2563813"/>
          <p14:tracePt t="12510" x="5962650" y="2638425"/>
          <p14:tracePt t="12520" x="5992813" y="2713038"/>
          <p14:tracePt t="12530" x="6007100" y="2773363"/>
          <p14:tracePt t="12536" x="6021388" y="2847975"/>
          <p14:tracePt t="12544" x="6067425" y="2951163"/>
          <p14:tracePt t="12551" x="6081713" y="3055938"/>
          <p14:tracePt t="12560" x="6140450" y="3146425"/>
          <p14:tracePt t="12570" x="6170613" y="3235325"/>
          <p14:tracePt t="12574" x="6200775" y="3309938"/>
          <p14:tracePt t="12586" x="6245225" y="3368675"/>
          <p14:tracePt t="12590" x="6275388" y="3429000"/>
          <p14:tracePt t="12602" x="6319838" y="3459163"/>
          <p14:tracePt t="12606" x="6350000" y="3503613"/>
          <p14:tracePt t="12617" x="6364288" y="3517900"/>
          <p14:tracePt t="12626" x="6364288" y="3533775"/>
          <p14:tracePt t="12631" x="6380163" y="3533775"/>
          <p14:tracePt t="12696" x="6394450" y="3608388"/>
          <p14:tracePt t="12706" x="6424613" y="3652838"/>
          <p14:tracePt t="12713" x="6438900" y="3711575"/>
          <p14:tracePt t="12722" x="6454775" y="3786188"/>
          <p14:tracePt t="12725" x="6454775" y="3832225"/>
          <p14:tracePt t="12736" x="6454775" y="3876675"/>
          <p14:tracePt t="12742" x="6454775" y="3906838"/>
          <p14:tracePt t="12752" x="6454775" y="3965575"/>
          <p14:tracePt t="12763" x="6454775" y="3995738"/>
          <p14:tracePt t="12766" x="6454775" y="4054475"/>
          <p14:tracePt t="12778" x="6454775" y="4084638"/>
          <p14:tracePt t="12782" x="6454775" y="4129088"/>
          <p14:tracePt t="12793" x="6454775" y="4144963"/>
          <p14:tracePt t="12815" x="6469063" y="4144963"/>
          <p14:tracePt t="12918" x="6469063" y="4114800"/>
          <p14:tracePt t="12928" x="6469063" y="4084638"/>
          <p14:tracePt t="12938" x="6483350" y="4054475"/>
          <p14:tracePt t="12944" x="6483350" y="4025900"/>
          <p14:tracePt t="12950" x="6483350" y="3876675"/>
          <p14:tracePt t="12960" x="6483350" y="3697288"/>
          <p14:tracePt t="12969" x="6483350" y="3548063"/>
          <p14:tracePt t="12977" x="6469063" y="3414713"/>
          <p14:tracePt t="12985" x="6454775" y="3265488"/>
          <p14:tracePt t="12990" x="6408738" y="3100388"/>
          <p14:tracePt t="13002" x="6394450" y="3025775"/>
          <p14:tracePt t="13003" x="6380163" y="2951163"/>
          <p14:tracePt t="13014" x="6364288" y="2922588"/>
          <p14:tracePt t="13025" x="6364288" y="2892425"/>
          <p14:tracePt t="13030" x="6350000" y="2878138"/>
          <p14:tracePt t="13040" x="6335713" y="2847975"/>
          <p14:tracePt t="13044" x="6335713" y="2817813"/>
          <p14:tracePt t="13127" x="6319838" y="2803525"/>
          <p14:tracePt t="13150" x="6305550" y="2803525"/>
          <p14:tracePt t="13232" x="6335713" y="2803525"/>
          <p14:tracePt t="13242" x="6350000" y="2803525"/>
          <p14:tracePt t="13246" x="6364288" y="2817813"/>
          <p14:tracePt t="13262" x="6364288" y="2847975"/>
          <p14:tracePt t="13276" x="6364288" y="2862263"/>
          <p14:tracePt t="13288" x="6364288" y="2892425"/>
          <p14:tracePt t="13298" x="6364288" y="2922588"/>
          <p14:tracePt t="13302" x="6364288" y="2951163"/>
          <p14:tracePt t="13312" x="6350000" y="2981325"/>
          <p14:tracePt t="13319" x="6335713" y="3055938"/>
          <p14:tracePt t="13328" x="6319838" y="3100388"/>
          <p14:tracePt t="13338" x="6289675" y="3205163"/>
          <p14:tracePt t="13344" x="6275388" y="3309938"/>
          <p14:tracePt t="13352" x="6261100" y="3503613"/>
          <p14:tracePt t="13359" x="6245225" y="3697288"/>
          <p14:tracePt t="13369" x="6245225" y="3965575"/>
          <p14:tracePt t="13372" x="6245225" y="4159250"/>
          <p14:tracePt t="13382" x="6245225" y="4368800"/>
          <p14:tracePt t="13394" x="6245225" y="4518025"/>
          <p14:tracePt t="13398" x="6230938" y="4665663"/>
          <p14:tracePt t="13408" x="6230938" y="4756150"/>
          <p14:tracePt t="13415" x="6215063" y="4786313"/>
          <p14:tracePt t="13424" x="6215063" y="4800600"/>
          <p14:tracePt t="13438" x="6200775" y="4800600"/>
          <p14:tracePt t="13454" x="6186488" y="4800600"/>
          <p14:tracePt t="13476" x="6156325" y="4800600"/>
          <p14:tracePt t="13478" x="6126163" y="4800600"/>
          <p14:tracePt t="13488" x="6096000" y="4800600"/>
          <p14:tracePt t="13495" x="6067425" y="4800600"/>
          <p14:tracePt t="13506" x="6037263" y="4800600"/>
          <p14:tracePt t="13510" x="6007100" y="4800600"/>
          <p14:tracePt t="13519" x="5992813" y="4800600"/>
          <p14:tracePt t="13528" x="5976938" y="4800600"/>
          <p14:tracePt t="13536" x="5962650" y="4800600"/>
          <p14:tracePt t="13546" x="5946775" y="4800600"/>
          <p14:tracePt t="13560" x="5932488" y="4800600"/>
          <p14:tracePt t="13567" x="5932488" y="4814888"/>
          <p14:tracePt t="13580" x="5932488" y="4830763"/>
          <p14:tracePt t="13600" x="5932488" y="4845050"/>
          <p14:tracePt t="13643" x="5932488" y="4860925"/>
          <p14:tracePt t="13658" x="5946775" y="4875213"/>
          <p14:tracePt t="13662" x="5976938" y="4889500"/>
          <p14:tracePt t="13673" x="6021388" y="4919663"/>
          <p14:tracePt t="13676" x="6067425" y="4935538"/>
          <p14:tracePt t="13686" x="6140450" y="4949825"/>
          <p14:tracePt t="13696" x="6215063" y="4979988"/>
          <p14:tracePt t="13703" x="6289675" y="4994275"/>
          <p14:tracePt t="13712" x="6364288" y="5008563"/>
          <p14:tracePt t="13717" x="6394450" y="5024438"/>
          <p14:tracePt t="13726" x="6408738" y="5038725"/>
          <p14:tracePt t="13736" x="6424613" y="5038725"/>
          <p14:tracePt t="13758" x="6408738" y="5054600"/>
          <p14:tracePt t="13769" x="6394450" y="5054600"/>
          <p14:tracePt t="13778" x="6335713" y="5068888"/>
          <p14:tracePt t="13782" x="6275388" y="5068888"/>
          <p14:tracePt t="13792" x="6186488" y="5083175"/>
          <p14:tracePt t="13798" x="6111875" y="5099050"/>
          <p14:tracePt t="13808" x="6067425" y="5113338"/>
          <p14:tracePt t="13813" x="6021388" y="5129213"/>
          <p14:tracePt t="13822" x="5992813" y="5129213"/>
          <p14:tracePt t="13832" x="5976938" y="5143500"/>
          <p14:tracePt t="13888" x="6007100" y="5143500"/>
          <p14:tracePt t="13894" x="6037263" y="5143500"/>
          <p14:tracePt t="13904" x="6067425" y="5143500"/>
          <p14:tracePt t="13909" x="6096000" y="5143500"/>
          <p14:tracePt t="13920" x="6126163" y="5143500"/>
          <p14:tracePt t="13929" x="6186488" y="5143500"/>
          <p14:tracePt t="13936" x="6215063" y="5143500"/>
          <p14:tracePt t="13945" x="6230938" y="5157788"/>
          <p14:tracePt t="14030" x="6200775" y="5173663"/>
          <p14:tracePt t="14040" x="6186488" y="5173663"/>
          <p14:tracePt t="14044" x="6126163" y="5203825"/>
          <p14:tracePt t="14054" x="5992813" y="5262563"/>
          <p14:tracePt t="14060" x="5872163" y="5322888"/>
          <p14:tracePt t="14070" x="5619750" y="5456238"/>
          <p14:tracePt t="14081" x="5351463" y="5605463"/>
          <p14:tracePt t="14086" x="4948238" y="5815013"/>
          <p14:tracePt t="14096" x="4560888" y="5992813"/>
          <p14:tracePt t="14102" x="4173538" y="6216650"/>
          <p14:tracePt t="14112" x="3786188" y="6454775"/>
          <p14:tracePt t="14117" x="3189288" y="6797675"/>
          <p14:tracePt t="16415" x="3771900" y="6529388"/>
          <p14:tracePt t="16419" x="4441825" y="6246813"/>
          <p14:tracePt t="16428" x="5008563" y="5964238"/>
          <p14:tracePt t="16435" x="5514975" y="5680075"/>
          <p14:tracePt t="16444" x="5872163" y="5411788"/>
          <p14:tracePt t="16448" x="6156325" y="5203825"/>
          <p14:tracePt t="16459" x="6305550" y="5038725"/>
          <p14:tracePt t="16470" x="6408738" y="4919663"/>
          <p14:tracePt t="16475" x="6469063" y="4814888"/>
          <p14:tracePt t="16486" x="6499225" y="4711700"/>
          <p14:tracePt t="16488" x="6543675" y="4592638"/>
          <p14:tracePt t="16498" x="6557963" y="4487863"/>
          <p14:tracePt t="16510" x="6588125" y="4383088"/>
          <p14:tracePt t="16514" x="6618288" y="4249738"/>
          <p14:tracePt t="16525" x="6648450" y="4054475"/>
          <p14:tracePt t="16530" x="6692900" y="3876675"/>
          <p14:tracePt t="16541" x="6707188" y="3683000"/>
          <p14:tracePt t="16550" x="6737350" y="3489325"/>
          <p14:tracePt t="16554" x="6781800" y="3309938"/>
          <p14:tracePt t="16565" x="6797675" y="3116263"/>
          <p14:tracePt t="16570" x="6797675" y="2951163"/>
          <p14:tracePt t="16580" x="6797675" y="2787650"/>
          <p14:tracePt t="16586" x="6797675" y="2668588"/>
          <p14:tracePt t="16594" x="6797675" y="2505075"/>
          <p14:tracePt t="16604" x="6767513" y="2355850"/>
          <p14:tracePt t="16610" x="6737350" y="2236788"/>
          <p14:tracePt t="16620" x="6662738" y="2071688"/>
          <p14:tracePt t="16626" x="6618288" y="1982788"/>
          <p14:tracePt t="16635" x="6529388" y="1878013"/>
          <p14:tracePt t="16647" x="6483350" y="1819275"/>
          <p14:tracePt t="16650" x="6364288" y="1728788"/>
          <p14:tracePt t="16660" x="6289675" y="1670050"/>
          <p14:tracePt t="16667" x="6170613" y="1595438"/>
          <p14:tracePt t="16676" x="6111875" y="1565275"/>
          <p14:tracePt t="16680" x="6037263" y="1535113"/>
          <p14:tracePt t="16690" x="6021388" y="1535113"/>
          <p14:tracePt t="16703" x="6007100" y="1535113"/>
          <p14:tracePt t="16706" x="5992813" y="1535113"/>
          <p14:tracePt t="16763" x="5976938" y="1535113"/>
          <p14:tracePt t="16782" x="5946775" y="1550988"/>
          <p14:tracePt t="16797" x="5918200" y="1550988"/>
          <p14:tracePt t="16802" x="5888038" y="1565275"/>
          <p14:tracePt t="16812" x="5857875" y="1579563"/>
          <p14:tracePt t="16816" x="5738813" y="1595438"/>
          <p14:tracePt t="16826" x="5708650" y="1609725"/>
          <p14:tracePt t="16835" x="5649913" y="1625600"/>
          <p14:tracePt t="16842" x="5603875" y="1625600"/>
          <p14:tracePt t="16852" x="5559425" y="1639888"/>
          <p14:tracePt t="16857" x="5484813" y="1654175"/>
          <p14:tracePt t="16869" x="5456238" y="1654175"/>
          <p14:tracePt t="16878" x="5395913" y="1654175"/>
          <p14:tracePt t="16882" x="5365750" y="1654175"/>
          <p14:tracePt t="16892" x="5335588" y="1654175"/>
          <p14:tracePt t="16898" x="5291138" y="1654175"/>
          <p14:tracePt t="16908" x="5246688" y="1654175"/>
          <p14:tracePt t="16920" x="5187950" y="1654175"/>
          <p14:tracePt t="16922" x="5113338" y="1639888"/>
          <p14:tracePt t="16933" x="5067300" y="1639888"/>
          <p14:tracePt t="16938" x="4978400" y="1609725"/>
          <p14:tracePt t="16948" x="4889500" y="1595438"/>
          <p14:tracePt t="16952" x="4770438" y="1595438"/>
          <p14:tracePt t="16962" x="4591050" y="1579563"/>
          <p14:tracePt t="16978" x="4308475" y="1550988"/>
          <p14:tracePt t="16989" x="4217988" y="1550988"/>
          <p14:tracePt t="16995" x="4084638" y="1550988"/>
          <p14:tracePt t="17004" x="3979863" y="1550988"/>
          <p14:tracePt t="17007" x="3844925" y="1550988"/>
          <p14:tracePt t="17020" x="3771900" y="1550988"/>
          <p14:tracePt t="17028" x="3681413" y="1550988"/>
          <p14:tracePt t="17035" x="3651250" y="1550988"/>
          <p14:tracePt t="17044" x="3592513" y="1550988"/>
          <p14:tracePt t="17048" x="3562350" y="1550988"/>
          <p14:tracePt t="17058" x="3532188" y="1550988"/>
          <p14:tracePt t="17069" x="3517900" y="1550988"/>
          <p14:tracePt t="17074" x="3503613" y="1550988"/>
          <p14:tracePt t="17241" x="3503613" y="1535113"/>
          <p14:tracePt t="17250" x="3503613" y="1506538"/>
          <p14:tracePt t="17260" x="3503613" y="1476375"/>
          <p14:tracePt t="17266" x="3503613" y="1460500"/>
          <p14:tracePt t="17276" x="3503613" y="1446213"/>
          <p14:tracePt t="17280" x="3503613" y="1431925"/>
          <p14:tracePt t="17291" x="3503613" y="1416050"/>
          <p14:tracePt t="17306" x="3503613" y="1401763"/>
          <p14:tracePt t="17316" x="3503613" y="1385888"/>
          <p14:tracePt t="17333" x="3503613" y="1371600"/>
          <p14:tracePt t="17336" x="3503613" y="1357313"/>
          <p14:tracePt t="17347" x="3517900" y="1341438"/>
          <p14:tracePt t="17362" x="3517900" y="1327150"/>
          <p14:tracePt t="18339" x="3532188" y="1311275"/>
          <p14:tracePt t="18344" x="3548063" y="1311275"/>
          <p14:tracePt t="18352" x="3548063" y="1296988"/>
          <p14:tracePt t="18456" x="3532188" y="1311275"/>
          <p14:tracePt t="18460" x="3517900" y="1327150"/>
          <p14:tracePt t="18472" x="3517900" y="1341438"/>
          <p14:tracePt t="18482" x="3503613" y="1341438"/>
          <p14:tracePt t="18486" x="3487738" y="1357313"/>
          <p14:tracePt t="18496" x="3487738" y="1371600"/>
          <p14:tracePt t="18513" x="3487738" y="1385888"/>
          <p14:tracePt t="18672" x="3503613" y="1385888"/>
          <p14:tracePt t="18692" x="3517900" y="1385888"/>
          <p14:tracePt t="18704" x="3532188" y="1371600"/>
          <p14:tracePt t="18708" x="3576638" y="1371600"/>
          <p14:tracePt t="18720" x="3592513" y="1357313"/>
          <p14:tracePt t="18735" x="3606800" y="1357313"/>
          <p14:tracePt t="18744" x="3636963" y="1341438"/>
          <p14:tracePt t="18750" x="3651250" y="1341438"/>
          <p14:tracePt t="18760" x="3667125" y="1341438"/>
          <p14:tracePt t="18764" x="3681413" y="1341438"/>
          <p14:tracePt t="18774" x="3697288" y="1327150"/>
          <p14:tracePt t="18785" x="3725863" y="1327150"/>
          <p14:tracePt t="18791" x="3741738" y="1327150"/>
          <p14:tracePt t="18800" x="3756025" y="1327150"/>
          <p14:tracePt t="18816" x="3771900" y="1327150"/>
          <p14:tracePt t="19063" x="3756025" y="1327150"/>
          <p14:tracePt t="19133" x="3741738" y="1327150"/>
          <p14:tracePt t="19142" x="3741738" y="1341438"/>
          <p14:tracePt t="19228" x="3741738" y="1357313"/>
          <p14:tracePt t="19248" x="3741738" y="1371600"/>
          <p14:tracePt t="19254" x="3741738" y="1385888"/>
          <p14:tracePt t="19264" x="3741738" y="1401763"/>
          <p14:tracePt t="19269" x="3756025" y="1416050"/>
          <p14:tracePt t="19280" x="3756025" y="1446213"/>
          <p14:tracePt t="19285" x="3771900" y="1460500"/>
          <p14:tracePt t="19294" x="3786188" y="1476375"/>
          <p14:tracePt t="19304" x="3800475" y="1506538"/>
          <p14:tracePt t="19310" x="3830638" y="1565275"/>
          <p14:tracePt t="19320" x="3844925" y="1565275"/>
          <p14:tracePt t="19324" x="3860800" y="1579563"/>
          <p14:tracePt t="19345" x="3875088" y="1579563"/>
          <p14:tracePt t="19360" x="3890963" y="1579563"/>
          <p14:tracePt t="19365" x="3905250" y="1579563"/>
          <p14:tracePt t="19374" x="3919538" y="1579563"/>
          <p14:tracePt t="19401" x="3935413" y="1579563"/>
          <p14:tracePt t="19416" x="3949700" y="1579563"/>
          <p14:tracePt t="19420" x="3965575" y="1579563"/>
          <p14:tracePt t="19430" x="3979863" y="1579563"/>
          <p14:tracePt t="19440" x="3994150" y="1579563"/>
          <p14:tracePt t="19447" x="4024313" y="1579563"/>
          <p14:tracePt t="19456" x="4040188" y="1579563"/>
          <p14:tracePt t="19460" x="4068763" y="1579563"/>
          <p14:tracePt t="19470" x="4084638" y="1579563"/>
          <p14:tracePt t="19476" x="4114800" y="1579563"/>
          <p14:tracePt t="19496" x="4143375" y="1579563"/>
          <p14:tracePt t="19509" x="4159250" y="1579563"/>
          <p14:tracePt t="19817" x="4159250" y="1595438"/>
          <p14:tracePt t="19903" x="4143375" y="1595438"/>
          <p14:tracePt t="19917" x="4129088" y="1595438"/>
          <p14:tracePt t="19952" x="4114800" y="1595438"/>
          <p14:tracePt t="20078" x="4098925" y="1595438"/>
          <p14:tracePt t="20105" x="4084638" y="1609725"/>
          <p14:tracePt t="20110" x="4068763" y="1609725"/>
          <p14:tracePt t="20120" x="4054475" y="1625600"/>
          <p14:tracePt t="20125" x="4054475" y="1639888"/>
          <p14:tracePt t="20135" x="4040188" y="1654175"/>
          <p14:tracePt t="20141" x="4040188" y="1670050"/>
          <p14:tracePt t="20157" x="4040188" y="1700213"/>
          <p14:tracePt t="20167" x="4040188" y="1714500"/>
          <p14:tracePt t="20176" x="4040188" y="1728788"/>
          <p14:tracePt t="20180" x="4054475" y="1744663"/>
          <p14:tracePt t="20192" x="4084638" y="1789113"/>
          <p14:tracePt t="20196" x="4217988" y="1833563"/>
          <p14:tracePt t="20208" x="4337050" y="1893888"/>
          <p14:tracePt t="20216" x="4441825" y="1922463"/>
          <p14:tracePt t="20222" x="4546600" y="1938338"/>
          <p14:tracePt t="20232" x="4635500" y="1952625"/>
          <p14:tracePt t="20236" x="4754563" y="1952625"/>
          <p14:tracePt t="20246" x="4889500" y="1982788"/>
          <p14:tracePt t="20252" x="4992688" y="1982788"/>
          <p14:tracePt t="20262" x="5127625" y="1982788"/>
          <p14:tracePt t="20272" x="5232400" y="1982788"/>
          <p14:tracePt t="20276" x="5335588" y="1982788"/>
          <p14:tracePt t="20286" x="5426075" y="1982788"/>
          <p14:tracePt t="20292" x="5545138" y="1952625"/>
          <p14:tracePt t="20303" x="5664200" y="1893888"/>
          <p14:tracePt t="20313" x="5813425" y="1849438"/>
          <p14:tracePt t="20319" x="5946775" y="1803400"/>
          <p14:tracePt t="20328" x="6126163" y="1728788"/>
          <p14:tracePt t="20332" x="6319838" y="1654175"/>
          <p14:tracePt t="20342" x="6438900" y="1595438"/>
          <p14:tracePt t="20351" x="6573838" y="1550988"/>
          <p14:tracePt t="20358" x="6707188" y="1506538"/>
          <p14:tracePt t="20369" x="6781800" y="1490663"/>
          <p14:tracePt t="20372" x="6797675" y="1476375"/>
          <p14:tracePt t="20383" x="6811963" y="1476375"/>
          <p14:tracePt t="20401" x="6842125" y="1476375"/>
          <p14:tracePt t="20422" x="6856413" y="1490663"/>
          <p14:tracePt t="20428" x="6872288" y="1506538"/>
          <p14:tracePt t="20438" x="6872288" y="1520825"/>
          <p14:tracePt t="20448" x="6900863" y="1565275"/>
          <p14:tracePt t="20454" x="6931025" y="1609725"/>
          <p14:tracePt t="20464" x="6946900" y="1639888"/>
          <p14:tracePt t="20469" x="6975475" y="1684338"/>
          <p14:tracePt t="20478" x="6991350" y="1714500"/>
          <p14:tracePt t="20486" x="7035800" y="1774825"/>
          <p14:tracePt t="20494" x="7065963" y="1803400"/>
          <p14:tracePt t="20504" x="7094538" y="1833563"/>
          <p14:tracePt t="20508" x="7094538" y="1849438"/>
          <p14:tracePt t="20520" x="7124700" y="1863725"/>
          <p14:tracePt t="20525" x="7140575" y="1863725"/>
          <p14:tracePt t="20536" x="7154863" y="1878013"/>
          <p14:tracePt t="20560" x="7154863" y="1893888"/>
          <p14:tracePt t="20574" x="7154863" y="1908175"/>
          <p14:tracePt t="20592" x="7154863" y="1922463"/>
          <p14:tracePt t="20600" x="7154863" y="1938338"/>
          <p14:tracePt t="20604" x="7169150" y="1952625"/>
          <p14:tracePt t="20614" x="7169150" y="1982788"/>
          <p14:tracePt t="20620" x="7185025" y="1997075"/>
          <p14:tracePt t="20640" x="7199313" y="2012950"/>
          <p14:tracePt t="20646" x="7199313" y="2027238"/>
          <p14:tracePt t="20663" x="7199313" y="2043113"/>
          <p14:tracePt t="20672" x="7215188" y="2043113"/>
          <p14:tracePt t="20676" x="7215188" y="2057400"/>
          <p14:tracePt t="20702" x="7215188" y="2071688"/>
          <p14:tracePt t="20742" x="7215188" y="2087563"/>
          <p14:tracePt t="20753" x="7199313" y="2101850"/>
          <p14:tracePt t="20758" x="7169150" y="2101850"/>
          <p14:tracePt t="20772" x="7154863" y="2117725"/>
          <p14:tracePt t="20782" x="7124700" y="2117725"/>
          <p14:tracePt t="20789" x="7110413" y="2117725"/>
          <p14:tracePt t="20798" x="7110413" y="2132013"/>
          <p14:tracePt t="20809" x="7094538" y="2132013"/>
          <p14:tracePt t="20812" x="7094538" y="2146300"/>
          <p14:tracePt t="20822" x="7080250" y="2146300"/>
          <p14:tracePt t="20895" x="7065963" y="2162175"/>
          <p14:tracePt t="20918" x="7050088" y="2162175"/>
          <p14:tracePt t="20924" x="7050088" y="2176463"/>
          <p14:tracePt t="20944" x="7035800" y="2176463"/>
          <p14:tracePt t="20948" x="7019925" y="2176463"/>
          <p14:tracePt t="20958" x="7019925" y="2192338"/>
          <p14:tracePt t="21084" x="7005638" y="2206625"/>
          <p14:tracePt t="21095" x="6991350" y="2220913"/>
          <p14:tracePt t="21101" x="6991350" y="2236788"/>
          <p14:tracePt t="21110" x="6975475" y="2236788"/>
          <p14:tracePt t="21120" x="6961188" y="2251075"/>
          <p14:tracePt t="21126" x="6946900" y="2265363"/>
          <p14:tracePt t="22081" x="6931025" y="2265363"/>
          <p14:tracePt t="23841" x="6916738" y="2311400"/>
          <p14:tracePt t="23848" x="6886575" y="2355850"/>
          <p14:tracePt t="23854" x="6872288" y="2414588"/>
          <p14:tracePt t="23864" x="6842125" y="2474913"/>
          <p14:tracePt t="23869" x="6797675" y="2579688"/>
          <p14:tracePt t="23878" x="6737350" y="2654300"/>
          <p14:tracePt t="23886" x="6692900" y="2757488"/>
          <p14:tracePt t="23894" x="6632575" y="2892425"/>
          <p14:tracePt t="23906" x="6573838" y="3025775"/>
          <p14:tracePt t="23910" x="6499225" y="3205163"/>
          <p14:tracePt t="23920" x="6408738" y="3398838"/>
          <p14:tracePt t="23926" x="6350000" y="3592513"/>
          <p14:tracePt t="23937" x="6335713" y="3697288"/>
          <p14:tracePt t="23940" x="6305550" y="3786188"/>
          <p14:tracePt t="23950" x="6289675" y="3846513"/>
          <p14:tracePt t="23958" x="6289675" y="3906838"/>
          <p14:tracePt t="23966" x="6289675" y="3951288"/>
          <p14:tracePt t="23978" x="6289675" y="3965575"/>
          <p14:tracePt t="23980" x="6289675" y="3979863"/>
          <p14:tracePt t="23990" x="6289675" y="3995738"/>
          <p14:tracePt t="23996" x="6289675" y="4010025"/>
          <p14:tracePt t="24086" x="6275388" y="4010025"/>
          <p14:tracePt t="24092" x="6261100" y="4010025"/>
          <p14:tracePt t="24102" x="6245225" y="4025900"/>
          <p14:tracePt t="24108" x="6230938" y="4025900"/>
          <p14:tracePt t="24120" x="6215063" y="4025900"/>
          <p14:tracePt t="24130" x="6200775" y="4025900"/>
          <p14:tracePt t="24144" x="6170613" y="4025900"/>
          <p14:tracePt t="24150" x="6140450" y="4010025"/>
          <p14:tracePt t="24160" x="6096000" y="3979863"/>
          <p14:tracePt t="24164" x="6081713" y="3965575"/>
          <p14:tracePt t="24174" x="6021388" y="3921125"/>
          <p14:tracePt t="24186" x="5992813" y="3890963"/>
          <p14:tracePt t="24190" x="5932488" y="3816350"/>
          <p14:tracePt t="24202" x="5888038" y="3757613"/>
          <p14:tracePt t="24204" x="5813425" y="3652838"/>
          <p14:tracePt t="24214" x="5753100" y="3563938"/>
          <p14:tracePt t="24220" x="5678488" y="3473450"/>
          <p14:tracePt t="24230" x="5603875" y="3384550"/>
          <p14:tracePt t="24236" x="5545138" y="3294063"/>
          <p14:tracePt t="24246" x="5470525" y="3205163"/>
          <p14:tracePt t="24256" x="5426075" y="3146425"/>
          <p14:tracePt t="24262" x="5365750" y="3071813"/>
          <p14:tracePt t="24272" x="5335588" y="2997200"/>
          <p14:tracePt t="24276" x="5321300" y="2951163"/>
          <p14:tracePt t="24286" x="5321300" y="2922588"/>
          <p14:tracePt t="24296" x="5321300" y="2892425"/>
          <p14:tracePt t="24312" x="5335588" y="2862263"/>
          <p14:tracePt t="24316" x="5365750" y="2832100"/>
          <p14:tracePt t="24326" x="5395913" y="2817813"/>
          <p14:tracePt t="24332" x="5426075" y="2787650"/>
          <p14:tracePt t="24343" x="5440363" y="2773363"/>
          <p14:tracePt t="24353" x="5470525" y="2728913"/>
          <p14:tracePt t="24358" x="5484813" y="2668588"/>
          <p14:tracePt t="24370" x="5500688" y="2624138"/>
          <p14:tracePt t="24372" x="5514975" y="2549525"/>
          <p14:tracePt t="24385" x="5514975" y="2474913"/>
          <p14:tracePt t="24392" x="5514975" y="2400300"/>
          <p14:tracePt t="24398" x="5514975" y="2295525"/>
          <p14:tracePt t="24408" x="5484813" y="2206625"/>
          <p14:tracePt t="24412" x="5470525" y="2162175"/>
          <p14:tracePt t="24422" x="5456238" y="2132013"/>
          <p14:tracePt t="24432" x="5440363" y="2117725"/>
          <p14:tracePt t="24440" x="5440363" y="2101850"/>
          <p14:tracePt t="24448" x="5426075" y="2101850"/>
          <p14:tracePt t="24478" x="5410200" y="2101850"/>
          <p14:tracePt t="24494" x="5395913" y="2101850"/>
          <p14:tracePt t="24508" x="5381625" y="2101850"/>
          <p14:tracePt t="24544" x="5381625" y="2117725"/>
          <p14:tracePt t="24574" x="5381625" y="2132013"/>
          <p14:tracePt t="24620" x="5426075" y="2132013"/>
          <p14:tracePt t="24630" x="5470525" y="2132013"/>
          <p14:tracePt t="24640" x="5530850" y="2117725"/>
          <p14:tracePt t="24644" x="5559425" y="2101850"/>
          <p14:tracePt t="24654" x="5619750" y="2101850"/>
          <p14:tracePt t="24659" x="5694363" y="2087563"/>
          <p14:tracePt t="24670" x="5768975" y="2071688"/>
          <p14:tracePt t="24680" x="5827713" y="2071688"/>
          <p14:tracePt t="24686" x="5918200" y="2057400"/>
          <p14:tracePt t="24696" x="5962650" y="2043113"/>
          <p14:tracePt t="24700" x="6037263" y="2043113"/>
          <p14:tracePt t="24710" x="6096000" y="2027238"/>
          <p14:tracePt t="24719" x="6170613" y="2027238"/>
          <p14:tracePt t="24729" x="6215063" y="2027238"/>
          <p14:tracePt t="24736" x="6275388" y="2027238"/>
          <p14:tracePt t="24740" x="6305550" y="2027238"/>
          <p14:tracePt t="24750" x="6350000" y="2027238"/>
          <p14:tracePt t="24756" x="6380163" y="2027238"/>
          <p14:tracePt t="24766" x="6394450" y="2027238"/>
          <p14:tracePt t="24796" x="6394450" y="2043113"/>
          <p14:tracePt t="24816" x="6394450" y="2057400"/>
          <p14:tracePt t="24822" x="6394450" y="2071688"/>
          <p14:tracePt t="24837" x="6350000" y="2071688"/>
          <p14:tracePt t="24846" x="6335713" y="2071688"/>
          <p14:tracePt t="24856" x="6305550" y="2071688"/>
          <p14:tracePt t="24862" x="6261100" y="2071688"/>
          <p14:tracePt t="24872" x="6200775" y="2071688"/>
          <p14:tracePt t="24876" x="6140450" y="2071688"/>
          <p14:tracePt t="24886" x="6081713" y="2043113"/>
          <p14:tracePt t="24893" x="6037263" y="2027238"/>
          <p14:tracePt t="24902" x="6007100" y="2012950"/>
          <p14:tracePt t="24912" x="5962650" y="1997075"/>
          <p14:tracePt t="24916" x="5902325" y="1982788"/>
          <p14:tracePt t="24928" x="5902325" y="1968500"/>
          <p14:tracePt t="24972" x="5918200" y="1968500"/>
          <p14:tracePt t="24982" x="5962650" y="1968500"/>
          <p14:tracePt t="24988" x="5976938" y="1968500"/>
          <p14:tracePt t="24998" x="6067425" y="1982788"/>
          <p14:tracePt t="25008" x="6126163" y="1997075"/>
          <p14:tracePt t="25012" x="6230938" y="2012950"/>
          <p14:tracePt t="25022" x="6335713" y="2027238"/>
          <p14:tracePt t="25028" x="6469063" y="2027238"/>
          <p14:tracePt t="25038" x="6618288" y="2027238"/>
          <p14:tracePt t="25048" x="6678613" y="2043113"/>
          <p14:tracePt t="25054" x="6692900" y="2043113"/>
          <p14:tracePt t="25088" x="6662738" y="2043113"/>
          <p14:tracePt t="25094" x="6604000" y="2043113"/>
          <p14:tracePt t="25104" x="6543675" y="2043113"/>
          <p14:tracePt t="25108" x="6483350" y="2043113"/>
          <p14:tracePt t="25119" x="6424613" y="2043113"/>
          <p14:tracePt t="25124" x="6335713" y="2043113"/>
          <p14:tracePt t="25135" x="6275388" y="2043113"/>
          <p14:tracePt t="25144" x="6215063" y="2057400"/>
          <p14:tracePt t="25148" x="6170613" y="2071688"/>
          <p14:tracePt t="25161" x="6140450" y="2071688"/>
          <p14:tracePt t="25164" x="6126163" y="2087563"/>
          <p14:tracePt t="25180" x="6111875" y="2087563"/>
          <p14:tracePt t="25204" x="6111875" y="2101850"/>
          <p14:tracePt t="25230" x="6126163" y="2101850"/>
          <p14:tracePt t="25242" x="6140450" y="2101850"/>
          <p14:tracePt t="25244" x="6170613" y="2101850"/>
          <p14:tracePt t="25254" x="6289675" y="2101850"/>
          <p14:tracePt t="25261" x="6335713" y="2101850"/>
          <p14:tracePt t="25269" x="6394450" y="2101850"/>
          <p14:tracePt t="25276" x="6424613" y="2101850"/>
          <p14:tracePt t="25285" x="6469063" y="2101850"/>
          <p14:tracePt t="25296" x="6483350" y="2101850"/>
          <p14:tracePt t="25351" x="6438900" y="2101850"/>
          <p14:tracePt t="25356" x="6424613" y="2101850"/>
          <p14:tracePt t="25366" x="6380163" y="2087563"/>
          <p14:tracePt t="25376" x="6305550" y="2071688"/>
          <p14:tracePt t="25385" x="6275388" y="2057400"/>
          <p14:tracePt t="25394" x="6230938" y="2043113"/>
          <p14:tracePt t="25396" x="6186488" y="2043113"/>
          <p14:tracePt t="25406" x="6156325" y="2027238"/>
          <p14:tracePt t="25412" x="6140450" y="2012950"/>
          <p14:tracePt t="25422" x="6126163" y="2012950"/>
          <p14:tracePt t="25432" x="6111875" y="1997075"/>
          <p14:tracePt t="25437" x="6111875" y="1982788"/>
          <p14:tracePt t="25446" x="6096000" y="1982788"/>
          <p14:tracePt t="25452" x="6096000" y="1968500"/>
          <p14:tracePt t="25477" x="6096000" y="1952625"/>
          <p14:tracePt t="25492" x="6126163" y="1952625"/>
          <p14:tracePt t="25502" x="6156325" y="1952625"/>
          <p14:tracePt t="25512" x="6186488" y="1952625"/>
          <p14:tracePt t="25519" x="6230938" y="1952625"/>
          <p14:tracePt t="25528" x="6275388" y="1952625"/>
          <p14:tracePt t="25532" x="6305550" y="1952625"/>
          <p14:tracePt t="25542" x="6350000" y="1952625"/>
          <p14:tracePt t="25548" x="6380163" y="1952625"/>
          <p14:tracePt t="25558" x="6408738" y="1952625"/>
          <p14:tracePt t="25572" x="6424613" y="1952625"/>
          <p14:tracePt t="25668" x="6408738" y="1952625"/>
          <p14:tracePt t="25678" x="6380163" y="1952625"/>
          <p14:tracePt t="25686" x="6350000" y="1938338"/>
          <p14:tracePt t="25694" x="6305550" y="1922463"/>
          <p14:tracePt t="25704" x="6261100" y="1922463"/>
          <p14:tracePt t="25710" x="6200775" y="1893888"/>
          <p14:tracePt t="25720" x="6156325" y="1893888"/>
          <p14:tracePt t="25724" x="6111875" y="1893888"/>
          <p14:tracePt t="25736" x="6081713" y="1893888"/>
          <p14:tracePt t="25744" x="6051550" y="1878013"/>
          <p14:tracePt t="25750" x="5992813" y="1863725"/>
          <p14:tracePt t="25761" x="5962650" y="1863725"/>
          <p14:tracePt t="25764" x="5932488" y="1849438"/>
          <p14:tracePt t="25790" x="5918200" y="1849438"/>
          <p14:tracePt t="25857" x="5902325" y="1849438"/>
          <p14:tracePt t="25870" x="5888038" y="1849438"/>
          <p14:tracePt t="25886" x="5872163" y="1849438"/>
          <p14:tracePt t="25900" x="5857875" y="1849438"/>
          <p14:tracePt t="25992" x="5872163" y="1849438"/>
          <p14:tracePt t="25996" x="5902325" y="1833563"/>
          <p14:tracePt t="26006" x="5946775" y="1833563"/>
          <p14:tracePt t="26012" x="5992813" y="1819275"/>
          <p14:tracePt t="26022" x="6067425" y="1803400"/>
          <p14:tracePt t="26032" x="6111875" y="1803400"/>
          <p14:tracePt t="26036" x="6170613" y="1803400"/>
          <p14:tracePt t="26046" x="6200775" y="1803400"/>
          <p14:tracePt t="26052" x="6230938" y="1803400"/>
          <p14:tracePt t="26066" x="6245225" y="1803400"/>
          <p14:tracePt t="26119" x="6230938" y="1803400"/>
          <p14:tracePt t="26128" x="6215063" y="1803400"/>
          <p14:tracePt t="26132" x="6170613" y="1803400"/>
          <p14:tracePt t="26143" x="6126163" y="1819275"/>
          <p14:tracePt t="26148" x="6051550" y="1819275"/>
          <p14:tracePt t="26158" x="5962650" y="1819275"/>
          <p14:tracePt t="26169" x="5902325" y="1819275"/>
          <p14:tracePt t="26172" x="5799138" y="1819275"/>
          <p14:tracePt t="26182" x="5738813" y="1833563"/>
          <p14:tracePt t="26188" x="5664200" y="1849438"/>
          <p14:tracePt t="26198" x="5619750" y="1849438"/>
          <p14:tracePt t="26204" x="5559425" y="1863725"/>
          <p14:tracePt t="26214" x="5545138" y="1893888"/>
          <p14:tracePt t="26225" x="5514975" y="1893888"/>
          <p14:tracePt t="26228" x="5514975" y="1908175"/>
          <p14:tracePt t="26238" x="5514975" y="1922463"/>
          <p14:tracePt t="26244" x="5530850" y="1938338"/>
          <p14:tracePt t="26254" x="5559425" y="1952625"/>
          <p14:tracePt t="26265" x="5664200" y="1982788"/>
          <p14:tracePt t="26269" x="5753100" y="1997075"/>
          <p14:tracePt t="26278" x="5872163" y="2012950"/>
          <p14:tracePt t="26286" x="5946775" y="2012950"/>
          <p14:tracePt t="26294" x="6051550" y="2012950"/>
          <p14:tracePt t="26298" x="6111875" y="2012950"/>
          <p14:tracePt t="26310" x="6200775" y="2027238"/>
          <p14:tracePt t="26320" x="6230938" y="2027238"/>
          <p14:tracePt t="26325" x="6245225" y="2043113"/>
          <p14:tracePt t="26340" x="6261100" y="2043113"/>
          <p14:tracePt t="26391" x="6245225" y="2057400"/>
          <p14:tracePt t="26400" x="6215063" y="2071688"/>
          <p14:tracePt t="26404" x="6186488" y="2087563"/>
          <p14:tracePt t="26417" x="6126163" y="2132013"/>
          <p14:tracePt t="26420" x="6067425" y="2162175"/>
          <p14:tracePt t="26430" x="6007100" y="2206625"/>
          <p14:tracePt t="26436" x="5946775" y="2265363"/>
          <p14:tracePt t="26446" x="5872163" y="2325688"/>
          <p14:tracePt t="26456" x="5799138" y="2386013"/>
          <p14:tracePt t="26460" x="5724525" y="2489200"/>
          <p14:tracePt t="26470" x="5678488" y="2563813"/>
          <p14:tracePt t="26477" x="5634038" y="2668588"/>
          <p14:tracePt t="26485" x="5575300" y="2803525"/>
          <p14:tracePt t="26490" x="5530850" y="2906713"/>
          <p14:tracePt t="26500" x="5470525" y="3041650"/>
          <p14:tracePt t="26510" x="5395913" y="3294063"/>
          <p14:tracePt t="26517" x="5365750" y="3489325"/>
          <p14:tracePt t="26527" x="5351463" y="3636963"/>
          <p14:tracePt t="26529" x="5351463" y="3786188"/>
          <p14:tracePt t="26542" x="5335588" y="3951288"/>
          <p14:tracePt t="26552" x="5321300" y="4175125"/>
          <p14:tracePt t="26556" x="5321300" y="4322763"/>
          <p14:tracePt t="26566" x="5321300" y="4532313"/>
          <p14:tracePt t="26572" x="5321300" y="4695825"/>
          <p14:tracePt t="26582" x="5321300" y="4875213"/>
          <p14:tracePt t="26593" x="5321300" y="4994275"/>
          <p14:tracePt t="26596" x="5321300" y="5129213"/>
          <p14:tracePt t="26606" x="5321300" y="5248275"/>
          <p14:tracePt t="26612" x="5291138" y="5351463"/>
          <p14:tracePt t="26622" x="5276850" y="5411788"/>
          <p14:tracePt t="26626" x="5262563" y="5441950"/>
          <p14:tracePt t="26636" x="5246688" y="5486400"/>
          <p14:tracePt t="26648" x="5232400" y="5516563"/>
          <p14:tracePt t="26652" x="5216525" y="5530850"/>
          <p14:tracePt t="26662" x="5202238" y="5530850"/>
          <p14:tracePt t="26669" x="5187950" y="5546725"/>
          <p14:tracePt t="26703" x="5187950" y="5530850"/>
          <p14:tracePt t="26711" x="5187950" y="5516563"/>
          <p14:tracePt t="26719" x="5187950" y="5486400"/>
          <p14:tracePt t="26722" x="5187950" y="5456238"/>
          <p14:tracePt t="26732" x="5187950" y="5426075"/>
          <p14:tracePt t="26742" x="5172075" y="5411788"/>
          <p14:tracePt t="26748" x="5172075" y="5397500"/>
          <p14:tracePt t="26760" x="5172075" y="5381625"/>
          <p14:tracePt t="26762" x="5172075" y="5367338"/>
          <p14:tracePt t="26785" x="5172075" y="5351463"/>
          <p14:tracePt t="26788" x="5172075" y="5322888"/>
          <p14:tracePt t="26798" x="5202238" y="5307013"/>
          <p14:tracePt t="26804" x="5216525" y="5292725"/>
          <p14:tracePt t="26814" x="5246688" y="5292725"/>
          <p14:tracePt t="26826" x="5351463" y="5292725"/>
          <p14:tracePt t="26828" x="5426075" y="5292725"/>
          <p14:tracePt t="26838" x="5545138" y="5292725"/>
          <p14:tracePt t="26845" x="5664200" y="5292725"/>
          <p14:tracePt t="26854" x="5827713" y="5307013"/>
          <p14:tracePt t="26859" x="5946775" y="5322888"/>
          <p14:tracePt t="26869" x="6081713" y="5322888"/>
          <p14:tracePt t="26878" x="6261100" y="5337175"/>
          <p14:tracePt t="26888" x="6394450" y="5337175"/>
          <p14:tracePt t="26894" x="6543675" y="5337175"/>
          <p14:tracePt t="26901" x="6648450" y="5337175"/>
          <p14:tracePt t="26910" x="6662738" y="5307013"/>
          <p14:tracePt t="26925" x="6662738" y="5292725"/>
          <p14:tracePt t="26936" x="6662738" y="5278438"/>
          <p14:tracePt t="26940" x="6648450" y="5262563"/>
          <p14:tracePt t="26951" x="6632575" y="5248275"/>
          <p14:tracePt t="26954" x="6618288" y="5248275"/>
          <p14:tracePt t="26965" x="6604000" y="5232400"/>
          <p14:tracePt t="26974" x="6588125" y="5232400"/>
          <p14:tracePt t="26980" x="6573838" y="5232400"/>
          <p14:tracePt t="26991" x="6557963" y="5232400"/>
          <p14:tracePt t="26994" x="6543675" y="5232400"/>
          <p14:tracePt t="27007" x="6529388" y="5232400"/>
          <p14:tracePt t="27016" x="6499225" y="5232400"/>
          <p14:tracePt t="27020" x="6469063" y="5232400"/>
          <p14:tracePt t="27030" x="6438900" y="5248275"/>
          <p14:tracePt t="27035" x="6350000" y="5248275"/>
          <p14:tracePt t="27046" x="6305550" y="5262563"/>
          <p14:tracePt t="27050" x="6245225" y="5262563"/>
          <p14:tracePt t="27060" x="6200775" y="5262563"/>
          <p14:tracePt t="27069" x="6156325" y="5262563"/>
          <p14:tracePt t="27075" x="6111875" y="5262563"/>
          <p14:tracePt t="27087" x="6067425" y="5262563"/>
          <p14:tracePt t="27090" x="6037263" y="5248275"/>
          <p14:tracePt t="27101" x="5992813" y="5248275"/>
          <p14:tracePt t="27116" x="5962650" y="5248275"/>
          <p14:tracePt t="27129" x="5946775" y="5248275"/>
          <p14:tracePt t="27131" x="5932488" y="5248275"/>
          <p14:tracePt t="27142" x="5918200" y="5248275"/>
          <p14:tracePt t="27146" x="5888038" y="5262563"/>
          <p14:tracePt t="27156" x="5857875" y="5278438"/>
          <p14:tracePt t="27166" x="5813425" y="5322888"/>
          <p14:tracePt t="27172" x="5768975" y="5351463"/>
          <p14:tracePt t="27183" x="5678488" y="5397500"/>
          <p14:tracePt t="27186" x="5619750" y="5441950"/>
          <p14:tracePt t="27196" x="5500688" y="5500688"/>
          <p14:tracePt t="27207" x="5426075" y="5546725"/>
          <p14:tracePt t="27212" x="5321300" y="5591175"/>
          <p14:tracePt t="27222" x="5232400" y="5621338"/>
          <p14:tracePt t="27226" x="5127625" y="5665788"/>
          <p14:tracePt t="27238" x="5038725" y="5665788"/>
          <p14:tracePt t="27248" x="4948238" y="5710238"/>
          <p14:tracePt t="27253" x="4859338" y="5710238"/>
          <p14:tracePt t="27262" x="4784725" y="5740400"/>
          <p14:tracePt t="27269" x="4695825" y="5768975"/>
          <p14:tracePt t="27278" x="4621213" y="5815013"/>
          <p14:tracePt t="27282" x="4530725" y="5843588"/>
          <p14:tracePt t="27292" x="4471988" y="5889625"/>
          <p14:tracePt t="27303" x="4397375" y="5934075"/>
          <p14:tracePt t="27309" x="4352925" y="5964238"/>
          <p14:tracePt t="27320" x="4292600" y="5992813"/>
          <p14:tracePt t="27321" x="4248150" y="6008688"/>
          <p14:tracePt t="27333" x="4203700" y="6037263"/>
          <p14:tracePt t="27344" x="4159250" y="6083300"/>
          <p14:tracePt t="27348" x="4114800" y="6111875"/>
          <p14:tracePt t="27358" x="4054475" y="6142038"/>
          <p14:tracePt t="27365" x="4024313" y="6157913"/>
          <p14:tracePt t="27375" x="3965575" y="6186488"/>
          <p14:tracePt t="27378" x="3935413" y="6202363"/>
          <p14:tracePt t="27388" x="3844925" y="6246813"/>
          <p14:tracePt t="27398" x="3667125" y="6321425"/>
          <p14:tracePt t="27404" x="3503613" y="6365875"/>
          <p14:tracePt t="27414" x="3368675" y="6410325"/>
          <p14:tracePt t="27419" x="3205163" y="6484938"/>
          <p14:tracePt t="27428" x="3086100" y="6545263"/>
          <p14:tracePt t="27438" x="2981325" y="6604000"/>
          <p14:tracePt t="27444" x="2876550" y="6678613"/>
          <p14:tracePt t="27454" x="2757488" y="6769100"/>
          <p14:tracePt t="27460" x="2624138" y="684371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Forecasting using Moving Average Method</a:t>
            </a:r>
          </a:p>
        </p:txBody>
      </p:sp>
      <p:pic>
        <p:nvPicPr>
          <p:cNvPr id="2" name="Picture 1" descr="Chart, line chart, histogram&#10;&#10;Description automatically generated">
            <a:extLst>
              <a:ext uri="{FF2B5EF4-FFF2-40B4-BE49-F238E27FC236}">
                <a16:creationId xmlns:a16="http://schemas.microsoft.com/office/drawing/2014/main" id="{70549958-E68C-CDBC-9B4B-F1FF50A48966}"/>
              </a:ext>
            </a:extLst>
          </p:cNvPr>
          <p:cNvPicPr>
            <a:picLocks noChangeAspect="1"/>
          </p:cNvPicPr>
          <p:nvPr/>
        </p:nvPicPr>
        <p:blipFill>
          <a:blip r:embed="rId5"/>
          <a:stretch>
            <a:fillRect/>
          </a:stretch>
        </p:blipFill>
        <p:spPr>
          <a:xfrm>
            <a:off x="903707" y="3428842"/>
            <a:ext cx="6038491" cy="2847975"/>
          </a:xfrm>
          <a:prstGeom prst="rect">
            <a:avLst/>
          </a:prstGeom>
        </p:spPr>
      </p:pic>
      <p:pic>
        <p:nvPicPr>
          <p:cNvPr id="4" name="Picture 3" descr="Chart, line chart&#10;&#10;Description automatically generated">
            <a:extLst>
              <a:ext uri="{FF2B5EF4-FFF2-40B4-BE49-F238E27FC236}">
                <a16:creationId xmlns:a16="http://schemas.microsoft.com/office/drawing/2014/main" id="{2D4499B7-F8E4-19FB-365D-B1224D681C0A}"/>
              </a:ext>
            </a:extLst>
          </p:cNvPr>
          <p:cNvPicPr>
            <a:picLocks noChangeAspect="1"/>
          </p:cNvPicPr>
          <p:nvPr/>
        </p:nvPicPr>
        <p:blipFill>
          <a:blip r:embed="rId6"/>
          <a:stretch>
            <a:fillRect/>
          </a:stretch>
        </p:blipFill>
        <p:spPr>
          <a:xfrm>
            <a:off x="1002562" y="365467"/>
            <a:ext cx="5731510" cy="2883535"/>
          </a:xfrm>
          <a:prstGeom prst="rect">
            <a:avLst/>
          </a:prstGeom>
        </p:spPr>
      </p:pic>
      <p:pic>
        <p:nvPicPr>
          <p:cNvPr id="5" name="Video 4">
            <a:hlinkClick r:id="" action="ppaction://media"/>
            <a:extLst>
              <a:ext uri="{FF2B5EF4-FFF2-40B4-BE49-F238E27FC236}">
                <a16:creationId xmlns:a16="http://schemas.microsoft.com/office/drawing/2014/main" id="{1D336979-DCE1-53E0-2E09-CEE78554B65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9953625" y="5143500"/>
            <a:ext cx="2285999" cy="1714500"/>
          </a:xfrm>
          <a:prstGeom prst="rect">
            <a:avLst/>
          </a:prstGeom>
        </p:spPr>
      </p:pic>
    </p:spTree>
    <p:extLst>
      <p:ext uri="{BB962C8B-B14F-4D97-AF65-F5344CB8AC3E}">
        <p14:creationId xmlns:p14="http://schemas.microsoft.com/office/powerpoint/2010/main" val="2794409471"/>
      </p:ext>
    </p:extLst>
  </p:cSld>
  <p:clrMapOvr>
    <a:masterClrMapping/>
  </p:clrMapOvr>
  <mc:AlternateContent xmlns:mc="http://schemas.openxmlformats.org/markup-compatibility/2006" xmlns:p14="http://schemas.microsoft.com/office/powerpoint/2010/main">
    <mc:Choice Requires="p14">
      <p:transition spd="med" p14:dur="700" advTm="14452">
        <p:fade/>
      </p:transition>
    </mc:Choice>
    <mc:Fallback xmlns="">
      <p:transition spd="med" advTm="1445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3A86A75C-4F4B-4683-9AE1-C65F6400EC91}">
      <p14:laserTraceLst xmlns:p14="http://schemas.microsoft.com/office/powerpoint/2010/main">
        <p14:tracePtLst>
          <p14:tracePt t="364" x="254000" y="5768975"/>
          <p14:tracePt t="376" x="403225" y="5546725"/>
          <p14:tracePt t="379" x="522288" y="5337175"/>
          <p14:tracePt t="389" x="671513" y="5129213"/>
          <p14:tracePt t="395" x="819150" y="4889500"/>
          <p14:tracePt t="405" x="939800" y="4711700"/>
          <p14:tracePt t="415" x="1042988" y="4427538"/>
          <p14:tracePt t="420" x="1133475" y="4144963"/>
          <p14:tracePt t="431" x="1162050" y="3965575"/>
          <p14:tracePt t="435" x="1208088" y="3832225"/>
          <p14:tracePt t="445" x="1236663" y="3727450"/>
          <p14:tracePt t="453" x="1281113" y="3608388"/>
          <p14:tracePt t="462" x="1327150" y="3517900"/>
          <p14:tracePt t="470" x="1385888" y="3414713"/>
          <p14:tracePt t="475" x="1416050" y="3221038"/>
          <p14:tracePt t="486" x="1460500" y="3055938"/>
          <p14:tracePt t="491" x="1504950" y="2922588"/>
          <p14:tracePt t="503" x="1565275" y="2743200"/>
          <p14:tracePt t="511" x="1609725" y="2563813"/>
          <p14:tracePt t="514" x="1714500" y="2146300"/>
          <p14:tracePt t="525" x="1803400" y="1863725"/>
          <p14:tracePt t="530" x="1878013" y="1506538"/>
          <p14:tracePt t="541" x="1938338" y="1327150"/>
          <p14:tracePt t="553" x="2012950" y="909638"/>
          <p14:tracePt t="558" x="2057400" y="700088"/>
          <p14:tracePt t="567" x="2087563" y="447675"/>
          <p14:tracePt t="570" x="2132013" y="207963"/>
          <p14:tracePt t="581" x="2160588" y="88900"/>
          <p14:tracePt t="1455" x="2668588" y="44450"/>
          <p14:tracePt t="1458" x="2533650" y="104775"/>
          <p14:tracePt t="1470" x="2339975" y="223838"/>
          <p14:tracePt t="1477" x="2281238" y="282575"/>
          <p14:tracePt t="1487" x="2235200" y="342900"/>
          <p14:tracePt t="1495" x="2206625" y="373063"/>
          <p14:tracePt t="1498" x="2190750" y="447675"/>
          <p14:tracePt t="1508" x="2176463" y="492125"/>
          <p14:tracePt t="1515" x="2176463" y="522288"/>
          <p14:tracePt t="1525" x="2176463" y="566738"/>
          <p14:tracePt t="1529" x="2176463" y="611188"/>
          <p14:tracePt t="1539" x="2176463" y="685800"/>
          <p14:tracePt t="1549" x="2176463" y="760413"/>
          <p14:tracePt t="1556" x="2206625" y="865188"/>
          <p14:tracePt t="1565" x="2206625" y="909638"/>
          <p14:tracePt t="1570" x="2235200" y="968375"/>
          <p14:tracePt t="1581" x="2251075" y="1014413"/>
          <p14:tracePt t="1591" x="2295525" y="1073150"/>
          <p14:tracePt t="1595" x="2309813" y="1117600"/>
          <p14:tracePt t="1605" x="2355850" y="1163638"/>
          <p14:tracePt t="1611" x="2400300" y="1222375"/>
          <p14:tracePt t="1620" x="2428875" y="1236663"/>
          <p14:tracePt t="1624" x="2474913" y="1282700"/>
          <p14:tracePt t="1636" x="2563813" y="1311275"/>
          <p14:tracePt t="1645" x="2668588" y="1341438"/>
          <p14:tracePt t="1652" x="2743200" y="1371600"/>
          <p14:tracePt t="1661" x="2862263" y="1385888"/>
          <p14:tracePt t="1664" x="2936875" y="1385888"/>
          <p14:tracePt t="1675" x="3100388" y="1385888"/>
          <p14:tracePt t="1686" x="3279775" y="1401763"/>
          <p14:tracePt t="1691" x="3532188" y="1416050"/>
          <p14:tracePt t="1703" x="3725863" y="1416050"/>
          <p14:tracePt t="1707" x="3890963" y="1431925"/>
          <p14:tracePt t="1719" x="4068763" y="1431925"/>
          <p14:tracePt t="1726" x="4308475" y="1431925"/>
          <p14:tracePt t="1731" x="4471988" y="1431925"/>
          <p14:tracePt t="1741" x="4665663" y="1446213"/>
          <p14:tracePt t="1747" x="4784725" y="1446213"/>
          <p14:tracePt t="1758" x="4919663" y="1460500"/>
          <p14:tracePt t="1761" x="4978400" y="1460500"/>
          <p14:tracePt t="1771" x="5022850" y="1460500"/>
          <p14:tracePt t="1787" x="5038725" y="1460500"/>
          <p14:tracePt t="1817" x="5038725" y="1446213"/>
          <p14:tracePt t="1827" x="5038725" y="1431925"/>
          <p14:tracePt t="1836" x="5038725" y="1416050"/>
          <p14:tracePt t="1843" x="5038725" y="1385888"/>
          <p14:tracePt t="1852" x="5038725" y="1357313"/>
          <p14:tracePt t="1858" x="5022850" y="1327150"/>
          <p14:tracePt t="1867" x="5008563" y="1296988"/>
          <p14:tracePt t="1877" x="5008563" y="1266825"/>
          <p14:tracePt t="1883" x="4978400" y="1236663"/>
          <p14:tracePt t="1893" x="4948238" y="1192213"/>
          <p14:tracePt t="1897" x="4903788" y="1163638"/>
          <p14:tracePt t="1909" x="4859338" y="1133475"/>
          <p14:tracePt t="1919" x="4754563" y="1089025"/>
          <p14:tracePt t="1923" x="4679950" y="1073150"/>
          <p14:tracePt t="1933" x="4591050" y="1042988"/>
          <p14:tracePt t="1939" x="4486275" y="1014413"/>
          <p14:tracePt t="1948" x="4352925" y="998538"/>
          <p14:tracePt t="1952" x="4262438" y="984250"/>
          <p14:tracePt t="1963" x="4143375" y="968375"/>
          <p14:tracePt t="1974" x="4068763" y="968375"/>
          <p14:tracePt t="1978" x="4010025" y="954088"/>
          <p14:tracePt t="1989" x="3979863" y="954088"/>
          <p14:tracePt t="1992" x="3935413" y="954088"/>
          <p14:tracePt t="2002" x="3905250" y="954088"/>
          <p14:tracePt t="2013" x="3875088" y="954088"/>
          <p14:tracePt t="2019" x="3860800" y="954088"/>
          <p14:tracePt t="2029" x="3860800" y="968375"/>
          <p14:tracePt t="2037" x="3844925" y="1014413"/>
          <p14:tracePt t="2046" x="3816350" y="1058863"/>
          <p14:tracePt t="2048" x="3816350" y="1133475"/>
          <p14:tracePt t="2059" x="3800475" y="1177925"/>
          <p14:tracePt t="2070" x="3786188" y="1252538"/>
          <p14:tracePt t="2076" x="3786188" y="1296988"/>
          <p14:tracePt t="2086" x="3786188" y="1357313"/>
          <p14:tracePt t="2088" x="3786188" y="1385888"/>
          <p14:tracePt t="2099" x="3786188" y="1416050"/>
          <p14:tracePt t="2109" x="3786188" y="1460500"/>
          <p14:tracePt t="2125" x="3800475" y="1476375"/>
          <p14:tracePt t="2128" x="3816350" y="1490663"/>
          <p14:tracePt t="2138" x="3860800" y="1506538"/>
          <p14:tracePt t="2152" x="3890963" y="1506538"/>
          <p14:tracePt t="2154" x="3979863" y="1520825"/>
          <p14:tracePt t="2165" x="4054475" y="1520825"/>
          <p14:tracePt t="2170" x="4159250" y="1520825"/>
          <p14:tracePt t="2181" x="4262438" y="1520825"/>
          <p14:tracePt t="2185" x="4367213" y="1506538"/>
          <p14:tracePt t="2195" x="4502150" y="1476375"/>
          <p14:tracePt t="2205" x="4591050" y="1476375"/>
          <p14:tracePt t="2211" x="4651375" y="1460500"/>
          <p14:tracePt t="2220" x="4724400" y="1446213"/>
          <p14:tracePt t="2226" x="4754563" y="1446213"/>
          <p14:tracePt t="2236" x="4770438" y="1431925"/>
          <p14:tracePt t="2269" x="4770438" y="1416050"/>
          <p14:tracePt t="2302" x="4770438" y="1401763"/>
          <p14:tracePt t="2309" x="4754563" y="1401763"/>
          <p14:tracePt t="2320" x="4754563" y="1385888"/>
          <p14:tracePt t="2331" x="4754563" y="1371600"/>
          <p14:tracePt t="2341" x="4740275" y="1371600"/>
          <p14:tracePt t="2346" x="4740275" y="1357313"/>
          <p14:tracePt t="2357" x="4740275" y="1341438"/>
          <p14:tracePt t="2370" x="4724400" y="1327150"/>
          <p14:tracePt t="2403" x="4710113" y="1327150"/>
          <p14:tracePt t="2427" x="4695825" y="1327150"/>
          <p14:tracePt t="2457" x="4679950" y="1327150"/>
          <p14:tracePt t="2473" x="4665663" y="1341438"/>
          <p14:tracePt t="2483" x="4651375" y="1341438"/>
          <p14:tracePt t="2492" x="4651375" y="1357313"/>
          <p14:tracePt t="2553" x="4651375" y="1371600"/>
          <p14:tracePt t="2629" x="4651375" y="1357313"/>
          <p14:tracePt t="2636" x="4695825" y="1357313"/>
          <p14:tracePt t="2644" x="4724400" y="1357313"/>
          <p14:tracePt t="2649" x="4740275" y="1357313"/>
          <p14:tracePt t="2659" x="4770438" y="1357313"/>
          <p14:tracePt t="2669" x="4784725" y="1341438"/>
          <p14:tracePt t="2686" x="4784725" y="1327150"/>
          <p14:tracePt t="2688" x="4784725" y="1311275"/>
          <p14:tracePt t="2705" x="4784725" y="1296988"/>
          <p14:tracePt t="2715" x="4784725" y="1266825"/>
          <p14:tracePt t="2731" x="4784725" y="1252538"/>
          <p14:tracePt t="2742" x="4784725" y="1236663"/>
          <p14:tracePt t="2765" x="4784725" y="1222375"/>
          <p14:tracePt t="2781" x="4770438" y="1222375"/>
          <p14:tracePt t="2785" x="4754563" y="1222375"/>
          <p14:tracePt t="2795" x="4724400" y="1222375"/>
          <p14:tracePt t="2804" x="4665663" y="1222375"/>
          <p14:tracePt t="2811" x="4621213" y="1222375"/>
          <p14:tracePt t="2820" x="4546600" y="1236663"/>
          <p14:tracePt t="2825" x="4441825" y="1266825"/>
          <p14:tracePt t="2836" x="4322763" y="1311275"/>
          <p14:tracePt t="2842" x="4203700" y="1341438"/>
          <p14:tracePt t="2852" x="3965575" y="1431925"/>
          <p14:tracePt t="2861" x="3741738" y="1535113"/>
          <p14:tracePt t="2867" x="3576638" y="1625600"/>
          <p14:tracePt t="2878" x="3429000" y="1744663"/>
          <p14:tracePt t="2880" x="3308350" y="1849438"/>
          <p14:tracePt t="2891" x="3219450" y="2012950"/>
          <p14:tracePt t="2902" x="3160713" y="2162175"/>
          <p14:tracePt t="2907" x="3130550" y="2325688"/>
          <p14:tracePt t="2917" x="3130550" y="2414588"/>
          <p14:tracePt t="2921" x="3130550" y="2593975"/>
          <p14:tracePt t="2931" x="3175000" y="2743200"/>
          <p14:tracePt t="2943" x="3249613" y="2922588"/>
          <p14:tracePt t="2947" x="3308350" y="3055938"/>
          <p14:tracePt t="2958" x="3443288" y="3249613"/>
          <p14:tracePt t="2963" x="3532188" y="3340100"/>
          <p14:tracePt t="2973" x="3651250" y="3517900"/>
          <p14:tracePt t="2978" x="3830638" y="3697288"/>
          <p14:tracePt t="2986" x="3935413" y="3786188"/>
          <p14:tracePt t="2997" x="4084638" y="3935413"/>
          <p14:tracePt t="3002" x="4352925" y="4070350"/>
          <p14:tracePt t="3013" x="4456113" y="4100513"/>
          <p14:tracePt t="3017" x="4530725" y="4100513"/>
          <p14:tracePt t="3027" x="4576763" y="4114800"/>
          <p14:tracePt t="3033" x="4605338" y="4114800"/>
          <p14:tracePt t="3042" x="4651375" y="4114800"/>
          <p14:tracePt t="3059" x="4651375" y="4100513"/>
          <p14:tracePt t="3067" x="4651375" y="4084638"/>
          <p14:tracePt t="3073" x="4651375" y="4040188"/>
          <p14:tracePt t="3083" x="4651375" y="4025900"/>
          <p14:tracePt t="3093" x="4651375" y="4010025"/>
          <p14:tracePt t="3099" x="4635500" y="3979863"/>
          <p14:tracePt t="3113" x="4635500" y="3965575"/>
          <p14:tracePt t="3205" x="4635500" y="3979863"/>
          <p14:tracePt t="3210" x="4635500" y="3995738"/>
          <p14:tracePt t="3219" x="4621213" y="4010025"/>
          <p14:tracePt t="3235" x="4621213" y="4025900"/>
          <p14:tracePt t="3275" x="4621213" y="3979863"/>
          <p14:tracePt t="3286" x="4651375" y="3951288"/>
          <p14:tracePt t="3289" x="4665663" y="3906838"/>
          <p14:tracePt t="3302" x="4679950" y="3846513"/>
          <p14:tracePt t="3305" x="4695825" y="3786188"/>
          <p14:tracePt t="3315" x="4710113" y="3727450"/>
          <p14:tracePt t="3325" x="4740275" y="3667125"/>
          <p14:tracePt t="3331" x="4754563" y="3622675"/>
          <p14:tracePt t="3342" x="4799013" y="3563938"/>
          <p14:tracePt t="3344" x="4829175" y="3517900"/>
          <p14:tracePt t="3354" x="4873625" y="3473450"/>
          <p14:tracePt t="3364" x="4933950" y="3429000"/>
          <p14:tracePt t="3372" x="4978400" y="3398838"/>
          <p14:tracePt t="3381" x="5022850" y="3398838"/>
          <p14:tracePt t="3386" x="5053013" y="3384550"/>
          <p14:tracePt t="3395" x="5097463" y="3368675"/>
          <p14:tracePt t="3421" x="5097463" y="3414713"/>
          <p14:tracePt t="3427" x="5097463" y="3489325"/>
          <p14:tracePt t="3451" x="5038725" y="3636963"/>
          <p14:tracePt t="3453" x="4992688" y="3741738"/>
          <p14:tracePt t="3461" x="4948238" y="3832225"/>
          <p14:tracePt t="3467" x="4903788" y="3951288"/>
          <p14:tracePt t="3477" x="4859338" y="4054475"/>
          <p14:tracePt t="3481" x="4814888" y="4129088"/>
          <p14:tracePt t="3491" x="4784725" y="4203700"/>
          <p14:tracePt t="3497" x="4740275" y="4264025"/>
          <p14:tracePt t="3508" x="4724400" y="4338638"/>
          <p14:tracePt t="3516" x="4695825" y="4383088"/>
          <p14:tracePt t="3520" x="4695825" y="4413250"/>
          <p14:tracePt t="3533" x="4695825" y="4443413"/>
          <p14:tracePt t="3537" x="4695825" y="4457700"/>
          <p14:tracePt t="3577" x="4710113" y="4457700"/>
          <p14:tracePt t="3586" x="4740275" y="4457700"/>
          <p14:tracePt t="3593" x="4754563" y="4457700"/>
          <p14:tracePt t="3602" x="4799013" y="4443413"/>
          <p14:tracePt t="3613" x="4859338" y="4443413"/>
          <p14:tracePt t="3619" x="4919663" y="4413250"/>
          <p14:tracePt t="3627" x="4992688" y="4397375"/>
          <p14:tracePt t="3633" x="5067300" y="4352925"/>
          <p14:tracePt t="3642" x="5172075" y="4308475"/>
          <p14:tracePt t="3653" x="5246688" y="4264025"/>
          <p14:tracePt t="3659" x="5321300" y="4189413"/>
          <p14:tracePt t="3670" x="5395913" y="4100513"/>
          <p14:tracePt t="3673" x="5470525" y="4010025"/>
          <p14:tracePt t="3683" x="5514975" y="3876675"/>
          <p14:tracePt t="3689" x="5530850" y="3727450"/>
          <p14:tracePt t="3699" x="5530850" y="3636963"/>
          <p14:tracePt t="3710" x="5545138" y="3489325"/>
          <p14:tracePt t="3713" x="5545138" y="3384550"/>
          <p14:tracePt t="3723" x="5545138" y="3279775"/>
          <p14:tracePt t="3729" x="5545138" y="3205163"/>
          <p14:tracePt t="3739" x="5545138" y="3175000"/>
          <p14:tracePt t="3749" x="5530850" y="3130550"/>
          <p14:tracePt t="3752" x="5530850" y="3116263"/>
          <p14:tracePt t="3765" x="5530850" y="3100388"/>
          <p14:tracePt t="3819" x="5530850" y="3086100"/>
          <p14:tracePt t="3845" x="5530850" y="3071813"/>
          <p14:tracePt t="3848" x="5545138" y="3055938"/>
          <p14:tracePt t="3858" x="5575300" y="3025775"/>
          <p14:tracePt t="3865" x="5575300" y="3011488"/>
          <p14:tracePt t="3875" x="5575300" y="2997200"/>
          <p14:tracePt t="3886" x="5589588" y="2981325"/>
          <p14:tracePt t="3892" x="5589588" y="2951163"/>
          <p14:tracePt t="3903" x="5589588" y="2936875"/>
          <p14:tracePt t="3904" x="5589588" y="2922588"/>
          <p14:tracePt t="3914" x="5589588" y="2906713"/>
          <p14:tracePt t="3921" x="5589588" y="2892425"/>
          <p14:tracePt t="3931" x="5589588" y="2878138"/>
          <p14:tracePt t="3942" x="5589588" y="2862263"/>
          <p14:tracePt t="3944" x="5589588" y="2847975"/>
          <p14:tracePt t="3961" x="5575300" y="2832100"/>
          <p14:tracePt t="3970" x="5575300" y="2803525"/>
          <p14:tracePt t="3981" x="5559425" y="2787650"/>
          <p14:tracePt t="3985" x="5545138" y="2773363"/>
          <p14:tracePt t="3997" x="5545138" y="2743200"/>
          <p14:tracePt t="4002" x="5530850" y="2728913"/>
          <p14:tracePt t="4011" x="5514975" y="2713038"/>
          <p14:tracePt t="4020" x="5484813" y="2638425"/>
          <p14:tracePt t="4027" x="5484813" y="2608263"/>
          <p14:tracePt t="4036" x="5470525" y="2593975"/>
          <p14:tracePt t="4042" x="5470525" y="2579688"/>
          <p14:tracePt t="4053" x="5470525" y="2563813"/>
          <p14:tracePt t="4057" x="5470525" y="2549525"/>
          <p14:tracePt t="4076" x="5470525" y="2535238"/>
          <p14:tracePt t="4137" x="5456238" y="2535238"/>
          <p14:tracePt t="4163" x="5456238" y="2519363"/>
          <p14:tracePt t="4177" x="5440363" y="2505075"/>
          <p14:tracePt t="4193" x="5440363" y="2489200"/>
          <p14:tracePt t="4202" x="5440363" y="2460625"/>
          <p14:tracePt t="4207" x="5440363" y="2444750"/>
          <p14:tracePt t="4219" x="5440363" y="2430463"/>
          <p14:tracePt t="4229" x="5440363" y="2400300"/>
          <p14:tracePt t="4233" x="5440363" y="2386013"/>
          <p14:tracePt t="4243" x="5470525" y="2339975"/>
          <p14:tracePt t="4249" x="5484813" y="2325688"/>
          <p14:tracePt t="4259" x="5484813" y="2295525"/>
          <p14:tracePt t="4270" x="5514975" y="2265363"/>
          <p14:tracePt t="4272" x="5545138" y="2236788"/>
          <p14:tracePt t="4283" x="5545138" y="2220913"/>
          <p14:tracePt t="4289" x="5589588" y="2192338"/>
          <p14:tracePt t="4299" x="5619750" y="2176463"/>
          <p14:tracePt t="4309" x="5649913" y="2117725"/>
          <p14:tracePt t="4313" x="5694363" y="2101850"/>
          <p14:tracePt t="4323" x="5708650" y="2101850"/>
          <p14:tracePt t="4369" x="5694363" y="2117725"/>
          <p14:tracePt t="4379" x="5678488" y="2132013"/>
          <p14:tracePt t="4385" x="5678488" y="2146300"/>
          <p14:tracePt t="4395" x="5664200" y="2162175"/>
          <p14:tracePt t="4404" x="5664200" y="2176463"/>
          <p14:tracePt t="4409" x="5649913" y="2192338"/>
          <p14:tracePt t="4419" x="5649913" y="2206625"/>
          <p14:tracePt t="4425" x="5649913" y="2220913"/>
          <p14:tracePt t="4445" x="5649913" y="2236788"/>
          <p14:tracePt t="4505" x="5649913" y="2220913"/>
          <p14:tracePt t="4521" x="5649913" y="2206625"/>
          <p14:tracePt t="4530" x="5664200" y="2206625"/>
          <p14:tracePt t="4555" x="5694363" y="2176463"/>
          <p14:tracePt t="4560" x="5708650" y="2176463"/>
          <p14:tracePt t="4570" x="5724525" y="2176463"/>
          <p14:tracePt t="4577" x="5738813" y="2146300"/>
          <p14:tracePt t="4586" x="5753100" y="2146300"/>
          <p14:tracePt t="4597" x="5768975" y="2132013"/>
          <p14:tracePt t="4603" x="5783263" y="2117725"/>
          <p14:tracePt t="4612" x="5799138" y="2101850"/>
          <p14:tracePt t="4617" x="5813425" y="2071688"/>
          <p14:tracePt t="4627" x="5843588" y="2057400"/>
          <p14:tracePt t="4636" x="5857875" y="2027238"/>
          <p14:tracePt t="4641" x="5872163" y="1997075"/>
          <p14:tracePt t="4653" x="5888038" y="1982788"/>
          <p14:tracePt t="4656" x="5888038" y="1968500"/>
          <p14:tracePt t="4669" x="5918200" y="1952625"/>
          <p14:tracePt t="4677" x="5918200" y="1938338"/>
          <p14:tracePt t="4681" x="5932488" y="1922463"/>
          <p14:tracePt t="4693" x="5932488" y="1908175"/>
          <p14:tracePt t="4713" x="5932488" y="1893888"/>
          <p14:tracePt t="4834" x="5918200" y="1893888"/>
          <p14:tracePt t="4843" x="5902325" y="1893888"/>
          <p14:tracePt t="4850" x="5888038" y="1893888"/>
          <p14:tracePt t="4863" x="5872163" y="1893888"/>
          <p14:tracePt t="4979" x="5857875" y="1893888"/>
          <p14:tracePt t="4986" x="5843588" y="1893888"/>
          <p14:tracePt t="4995" x="5827713" y="1893888"/>
          <p14:tracePt t="5000" x="5813425" y="1893888"/>
          <p14:tracePt t="5020" x="5799138" y="1893888"/>
          <p14:tracePt t="5035" x="5783263" y="1893888"/>
          <p14:tracePt t="5041" x="5783263" y="1908175"/>
          <p14:tracePt t="5061" x="5768975" y="1922463"/>
          <p14:tracePt t="5197" x="5768975" y="1908175"/>
          <p14:tracePt t="5202" x="5768975" y="1893888"/>
          <p14:tracePt t="5211" x="5768975" y="1863725"/>
          <p14:tracePt t="5217" x="5768975" y="1849438"/>
          <p14:tracePt t="5226" x="5753100" y="1803400"/>
          <p14:tracePt t="5230" x="5724525" y="1758950"/>
          <p14:tracePt t="5240" x="5678488" y="1700213"/>
          <p14:tracePt t="5253" x="5603875" y="1654175"/>
          <p14:tracePt t="5259" x="5530850" y="1595438"/>
          <p14:tracePt t="5269" x="5456238" y="1550988"/>
          <p14:tracePt t="5274" x="5351463" y="1506538"/>
          <p14:tracePt t="5283" x="5232400" y="1446213"/>
          <p14:tracePt t="5293" x="5141913" y="1446213"/>
          <p14:tracePt t="5297" x="5008563" y="1401763"/>
          <p14:tracePt t="5308" x="4873625" y="1385888"/>
          <p14:tracePt t="5313" x="4784725" y="1371600"/>
          <p14:tracePt t="5324" x="4695825" y="1371600"/>
          <p14:tracePt t="5333" x="4576763" y="1357313"/>
          <p14:tracePt t="5337" x="4471988" y="1357313"/>
          <p14:tracePt t="5347" x="4441825" y="1357313"/>
          <p14:tracePt t="5353" x="4411663" y="1371600"/>
          <p14:tracePt t="5363" x="4397375" y="1385888"/>
          <p14:tracePt t="5367" x="4397375" y="1401763"/>
          <p14:tracePt t="5379" x="4383088" y="1431925"/>
          <p14:tracePt t="5389" x="4367213" y="1460500"/>
          <p14:tracePt t="5392" x="4367213" y="1506538"/>
          <p14:tracePt t="5402" x="4367213" y="1550988"/>
          <p14:tracePt t="5409" x="4367213" y="1565275"/>
          <p14:tracePt t="5419" x="4383088" y="1609725"/>
          <p14:tracePt t="5423" x="4383088" y="1654175"/>
          <p14:tracePt t="5433" x="4411663" y="1714500"/>
          <p14:tracePt t="5443" x="4441825" y="1758950"/>
          <p14:tracePt t="5449" x="4486275" y="1819275"/>
          <p14:tracePt t="5459" x="4530725" y="1863725"/>
          <p14:tracePt t="5463" x="4621213" y="1938338"/>
          <p14:tracePt t="5474" x="4695825" y="1982788"/>
          <p14:tracePt t="5486" x="4829175" y="2043113"/>
          <p14:tracePt t="5489" x="4919663" y="2057400"/>
          <p14:tracePt t="5499" x="4978400" y="2057400"/>
          <p14:tracePt t="5505" x="5053013" y="2057400"/>
          <p14:tracePt t="5514" x="5097463" y="2057400"/>
          <p14:tracePt t="5526" x="5157788" y="2043113"/>
          <p14:tracePt t="5528" x="5216525" y="1997075"/>
          <p14:tracePt t="5539" x="5246688" y="1982788"/>
          <p14:tracePt t="5544" x="5262563" y="1952625"/>
          <p14:tracePt t="5555" x="5262563" y="1922463"/>
          <p14:tracePt t="5560" x="5262563" y="1893888"/>
          <p14:tracePt t="5569" x="5262563" y="1878013"/>
          <p14:tracePt t="5578" x="5262563" y="1863725"/>
          <p14:tracePt t="5586" x="5262563" y="1833563"/>
          <p14:tracePt t="5595" x="5262563" y="1819275"/>
          <p14:tracePt t="5598" x="5246688" y="1803400"/>
          <p14:tracePt t="5610" x="5216525" y="1803400"/>
          <p14:tracePt t="5620" x="5202238" y="1803400"/>
          <p14:tracePt t="5624" x="5172075" y="1803400"/>
          <p14:tracePt t="5637" x="5141913" y="1803400"/>
          <p14:tracePt t="5642" x="5113338" y="1803400"/>
          <p14:tracePt t="5652" x="5097463" y="1803400"/>
          <p14:tracePt t="5655" x="5053013" y="1819275"/>
          <p14:tracePt t="5665" x="4992688" y="1819275"/>
          <p14:tracePt t="5675" x="4919663" y="1833563"/>
          <p14:tracePt t="5681" x="4859338" y="1849438"/>
          <p14:tracePt t="5691" x="4784725" y="1878013"/>
          <p14:tracePt t="5695" x="4695825" y="1922463"/>
          <p14:tracePt t="5704" x="4576763" y="1997075"/>
          <p14:tracePt t="5719" x="4560888" y="2027238"/>
          <p14:tracePt t="5720" x="4546600" y="2101850"/>
          <p14:tracePt t="5731" x="4530725" y="2146300"/>
          <p14:tracePt t="5737" x="4530725" y="2206625"/>
          <p14:tracePt t="5747" x="4530725" y="2236788"/>
          <p14:tracePt t="5757" x="4530725" y="2265363"/>
          <p14:tracePt t="5760" x="4530725" y="2311400"/>
          <p14:tracePt t="5770" x="4530725" y="2339975"/>
          <p14:tracePt t="5777" x="4546600" y="2386013"/>
          <p14:tracePt t="5786" x="4546600" y="2400300"/>
          <p14:tracePt t="5791" x="4560888" y="2414588"/>
          <p14:tracePt t="5810" x="4576763" y="2414588"/>
          <p14:tracePt t="5832" x="4591050" y="2414588"/>
          <p14:tracePt t="5858" x="4605338" y="2414588"/>
          <p14:tracePt t="5867" x="4621213" y="2414588"/>
          <p14:tracePt t="5897" x="4635500" y="2414588"/>
          <p14:tracePt t="5927" x="4651375" y="2414588"/>
          <p14:tracePt t="5989" x="4651375" y="2386013"/>
          <p14:tracePt t="5992" x="4665663" y="2355850"/>
          <p14:tracePt t="6003" x="4679950" y="2325688"/>
          <p14:tracePt t="6009" x="4695825" y="2295525"/>
          <p14:tracePt t="6019" x="4724400" y="2251075"/>
          <p14:tracePt t="6024" x="4724400" y="2220913"/>
          <p14:tracePt t="6034" x="4740275" y="2192338"/>
          <p14:tracePt t="6042" x="4770438" y="2146300"/>
          <p14:tracePt t="6049" x="4784725" y="2117725"/>
          <p14:tracePt t="6065" x="4784725" y="2101850"/>
          <p14:tracePt t="6075" x="4799013" y="2101850"/>
          <p14:tracePt t="6129" x="4814888" y="2101850"/>
          <p14:tracePt t="6145" x="4814888" y="2117725"/>
          <p14:tracePt t="6159" x="4814888" y="2132013"/>
          <p14:tracePt t="6185" x="4814888" y="2146300"/>
          <p14:tracePt t="6254" x="4814888" y="2162175"/>
          <p14:tracePt t="6265" x="4814888" y="2176463"/>
          <p14:tracePt t="6275" x="4799013" y="2192338"/>
          <p14:tracePt t="6281" x="4784725" y="2206625"/>
          <p14:tracePt t="6292" x="4784725" y="2220913"/>
          <p14:tracePt t="6297" x="4770438" y="2220913"/>
          <p14:tracePt t="6307" x="4754563" y="2220913"/>
          <p14:tracePt t="6543" x="4740275" y="2251075"/>
          <p14:tracePt t="6563" x="4724400" y="2251075"/>
          <p14:tracePt t="6570" x="4724400" y="2265363"/>
          <p14:tracePt t="6579" x="4710113" y="2265363"/>
          <p14:tracePt t="6583" x="4710113" y="2281238"/>
          <p14:tracePt t="6602" x="4710113" y="2295525"/>
          <p14:tracePt t="7220" x="4710113" y="2281238"/>
          <p14:tracePt t="7229" x="4710113" y="2251075"/>
          <p14:tracePt t="7236" x="4740275" y="2236788"/>
          <p14:tracePt t="7245" x="4754563" y="2192338"/>
          <p14:tracePt t="7248" x="4770438" y="2176463"/>
          <p14:tracePt t="7259" x="4784725" y="2162175"/>
          <p14:tracePt t="7269" x="4799013" y="2146300"/>
          <p14:tracePt t="7276" x="4799013" y="2132013"/>
          <p14:tracePt t="7531" x="4799013" y="2117725"/>
          <p14:tracePt t="7537" x="4784725" y="2101850"/>
          <p14:tracePt t="7557" x="4754563" y="2087563"/>
          <p14:tracePt t="7563" x="4740275" y="2087563"/>
          <p14:tracePt t="7577" x="4724400" y="2087563"/>
          <p14:tracePt t="7653" x="4740275" y="2071688"/>
          <p14:tracePt t="7657" x="4754563" y="2071688"/>
          <p14:tracePt t="7667" x="4770438" y="2071688"/>
          <p14:tracePt t="7673" x="4784725" y="2071688"/>
          <p14:tracePt t="7683" x="4814888" y="2071688"/>
          <p14:tracePt t="7692" x="4845050" y="2071688"/>
          <p14:tracePt t="7699" x="4859338" y="2071688"/>
          <p14:tracePt t="7709" x="4889500" y="2057400"/>
          <p14:tracePt t="7713" x="4919663" y="2043113"/>
          <p14:tracePt t="7723" x="4933950" y="2043113"/>
          <p14:tracePt t="7729" x="4978400" y="2012950"/>
          <p14:tracePt t="7739" x="4992688" y="1997075"/>
          <p14:tracePt t="7749" x="5038725" y="1968500"/>
          <p14:tracePt t="7752" x="5053013" y="1952625"/>
          <p14:tracePt t="7763" x="5083175" y="1938338"/>
          <p14:tracePt t="7769" x="5127625" y="1922463"/>
          <p14:tracePt t="7779" x="5157788" y="1908175"/>
          <p14:tracePt t="7790" x="5172075" y="1893888"/>
          <p14:tracePt t="7795" x="5202238" y="1893888"/>
          <p14:tracePt t="7805" x="5216525" y="1893888"/>
          <p14:tracePt t="7809" x="5232400" y="1893888"/>
          <p14:tracePt t="7849" x="5232400" y="1922463"/>
          <p14:tracePt t="7859" x="5262563" y="2043113"/>
          <p14:tracePt t="7864" x="5262563" y="2176463"/>
          <p14:tracePt t="7876" x="5291138" y="2386013"/>
          <p14:tracePt t="7886" x="5321300" y="2549525"/>
          <p14:tracePt t="7889" x="5335588" y="2698750"/>
          <p14:tracePt t="7899" x="5351463" y="2906713"/>
          <p14:tracePt t="7905" x="5365750" y="3055938"/>
          <p14:tracePt t="7915" x="5426075" y="3249613"/>
          <p14:tracePt t="7925" x="5470525" y="3414713"/>
          <p14:tracePt t="7931" x="5500688" y="3578225"/>
          <p14:tracePt t="7942" x="5514975" y="3697288"/>
          <p14:tracePt t="7945" x="5530850" y="3832225"/>
          <p14:tracePt t="7954" x="5530850" y="3921125"/>
          <p14:tracePt t="7961" x="5530850" y="4025900"/>
          <p14:tracePt t="7971" x="5530850" y="4114800"/>
          <p14:tracePt t="7981" x="5530850" y="4249738"/>
          <p14:tracePt t="7986" x="5530850" y="4368800"/>
          <p14:tracePt t="7995" x="5500688" y="4487863"/>
          <p14:tracePt t="8003" x="5470525" y="4637088"/>
          <p14:tracePt t="8012" x="5456238" y="4695825"/>
          <p14:tracePt t="8020" x="5426075" y="4800600"/>
          <p14:tracePt t="8027" x="5410200" y="4875213"/>
          <p14:tracePt t="8037" x="5365750" y="4994275"/>
          <p14:tracePt t="8042" x="5365750" y="5054600"/>
          <p14:tracePt t="8053" x="5365750" y="5068888"/>
          <p14:tracePt t="8057" x="5365750" y="5083175"/>
          <p14:tracePt t="8067" x="5365750" y="5099050"/>
          <p14:tracePt t="8109" x="5381625" y="5099050"/>
          <p14:tracePt t="8117" x="5395913" y="5099050"/>
          <p14:tracePt t="8131" x="5426075" y="5099050"/>
          <p14:tracePt t="8136" x="5426075" y="5083175"/>
          <p14:tracePt t="8147" x="5456238" y="5068888"/>
          <p14:tracePt t="8157" x="5484813" y="5068888"/>
          <p14:tracePt t="8170" x="5500688" y="5054600"/>
          <p14:tracePt t="8172" x="5545138" y="5024438"/>
          <p14:tracePt t="8177" x="5575300" y="5024438"/>
          <p14:tracePt t="8186" x="5678488" y="5008563"/>
          <p14:tracePt t="8193" x="5768975" y="4979988"/>
          <p14:tracePt t="8203" x="5888038" y="4964113"/>
          <p14:tracePt t="8214" x="5962650" y="4935538"/>
          <p14:tracePt t="8216" x="6081713" y="4905375"/>
          <p14:tracePt t="8227" x="6200775" y="4860925"/>
          <p14:tracePt t="8234" x="6335713" y="4830763"/>
          <p14:tracePt t="8243" x="6454775" y="4786313"/>
          <p14:tracePt t="8247" x="6573838" y="4711700"/>
          <p14:tracePt t="8259" x="6692900" y="4606925"/>
          <p14:tracePt t="8269" x="6767513" y="4532313"/>
          <p14:tracePt t="8273" x="6811963" y="4457700"/>
          <p14:tracePt t="8283" x="6856413" y="4383088"/>
          <p14:tracePt t="8289" x="6872288" y="4294188"/>
          <p14:tracePt t="8299" x="6872288" y="4219575"/>
          <p14:tracePt t="8309" x="6872288" y="4129088"/>
          <p14:tracePt t="8313" x="6872288" y="4070350"/>
          <p14:tracePt t="8324" x="6842125" y="3979863"/>
          <p14:tracePt t="8329" x="6826250" y="3965575"/>
          <p14:tracePt t="8339" x="6797675" y="3846513"/>
          <p14:tracePt t="8349" x="6767513" y="3786188"/>
          <p14:tracePt t="8353" x="6767513" y="3697288"/>
          <p14:tracePt t="8362" x="6767513" y="3652838"/>
          <p14:tracePt t="8369" x="6737350" y="3578225"/>
          <p14:tracePt t="8379" x="6737350" y="3489325"/>
          <p14:tracePt t="8386" x="6707188" y="3414713"/>
          <p14:tracePt t="8394" x="6678613" y="3324225"/>
          <p14:tracePt t="8405" x="6648450" y="3279775"/>
          <p14:tracePt t="8408" x="6618288" y="3221038"/>
          <p14:tracePt t="8419" x="6604000" y="3205163"/>
          <p14:tracePt t="8425" x="6604000" y="3175000"/>
          <p14:tracePt t="8437" x="6588125" y="3146425"/>
          <p14:tracePt t="8446" x="6588125" y="3130550"/>
          <p14:tracePt t="8448" x="6573838" y="3130550"/>
          <p14:tracePt t="8458" x="6573838" y="3116263"/>
          <p14:tracePt t="8492" x="6557963" y="3116263"/>
          <p14:tracePt t="8515" x="6557963" y="3100388"/>
          <p14:tracePt t="8521" x="6543675" y="3100388"/>
          <p14:tracePt t="8531" x="6529388" y="3100388"/>
          <p14:tracePt t="8541" x="6529388" y="3086100"/>
          <p14:tracePt t="8545" x="6513513" y="3086100"/>
          <p14:tracePt t="8555" x="6499225" y="3071813"/>
          <p14:tracePt t="8561" x="6483350" y="3071813"/>
          <p14:tracePt t="8571" x="6483350" y="3055938"/>
          <p14:tracePt t="8580" x="6454775" y="3041650"/>
          <p14:tracePt t="8585" x="6438900" y="3025775"/>
          <p14:tracePt t="8610" x="6424613" y="3025775"/>
          <p14:tracePt t="8620" x="6424613" y="3011488"/>
          <p14:tracePt t="8707" x="6408738" y="2997200"/>
          <p14:tracePt t="8711" x="6408738" y="2967038"/>
          <p14:tracePt t="8723" x="6394450" y="2967038"/>
          <p14:tracePt t="8733" x="6380163" y="2936875"/>
          <p14:tracePt t="8736" x="6364288" y="2922588"/>
          <p14:tracePt t="8747" x="6350000" y="2862263"/>
          <p14:tracePt t="8752" x="6319838" y="2803525"/>
          <p14:tracePt t="8762" x="6305550" y="2773363"/>
          <p14:tracePt t="8773" x="6275388" y="2698750"/>
          <p14:tracePt t="8776" x="6261100" y="2668588"/>
          <p14:tracePt t="8786" x="6215063" y="2593975"/>
          <p14:tracePt t="8793" x="6170613" y="2535238"/>
          <p14:tracePt t="8802" x="6126163" y="2430463"/>
          <p14:tracePt t="8807" x="6081713" y="2339975"/>
          <p14:tracePt t="8817" x="6037263" y="2236788"/>
          <p14:tracePt t="8829" x="5992813" y="2132013"/>
          <p14:tracePt t="8833" x="5946775" y="1997075"/>
          <p14:tracePt t="8842" x="5918200" y="1878013"/>
          <p14:tracePt t="8849" x="5857875" y="1744663"/>
          <p14:tracePt t="8861" x="5827713" y="1609725"/>
          <p14:tracePt t="8869" x="5768975" y="1460500"/>
          <p14:tracePt t="8872" x="5694363" y="1208088"/>
          <p14:tracePt t="8883" x="5649913" y="1117600"/>
          <p14:tracePt t="8888" x="5634038" y="1073150"/>
          <p14:tracePt t="8899" x="5619750" y="1042988"/>
          <p14:tracePt t="9059" x="5619750" y="1028700"/>
          <p14:tracePt t="9081" x="5634038" y="1028700"/>
          <p14:tracePt t="9103" x="5649913" y="1058863"/>
          <p14:tracePt t="9105" x="5649913" y="1089025"/>
          <p14:tracePt t="9115" x="5649913" y="1117600"/>
          <p14:tracePt t="9121" x="5649913" y="1163638"/>
          <p14:tracePt t="9131" x="5634038" y="1208088"/>
          <p14:tracePt t="9136" x="5619750" y="1236663"/>
          <p14:tracePt t="9152" x="5603875" y="1311275"/>
          <p14:tracePt t="9154" x="5589588" y="1341438"/>
          <p14:tracePt t="9161" x="5559425" y="1385888"/>
          <p14:tracePt t="9170" x="5545138" y="1431925"/>
          <p14:tracePt t="9177" x="5530850" y="1476375"/>
          <p14:tracePt t="9186" x="5500688" y="1535113"/>
          <p14:tracePt t="9197" x="5470525" y="1579563"/>
          <p14:tracePt t="9202" x="5440363" y="1625600"/>
          <p14:tracePt t="9212" x="5395913" y="1684338"/>
          <p14:tracePt t="9217" x="5381625" y="1714500"/>
          <p14:tracePt t="9227" x="5351463" y="1728788"/>
          <p14:tracePt t="9236" x="5307013" y="1774825"/>
          <p14:tracePt t="9241" x="5141913" y="1878013"/>
          <p14:tracePt t="9252" x="5097463" y="1908175"/>
          <p14:tracePt t="9258" x="5038725" y="1938338"/>
          <p14:tracePt t="9269" x="5008563" y="1952625"/>
          <p14:tracePt t="9270" x="4978400" y="1952625"/>
          <p14:tracePt t="9280" x="4948238" y="1952625"/>
          <p14:tracePt t="9294" x="4903788" y="1968500"/>
          <p14:tracePt t="9296" x="4889500" y="1982788"/>
          <p14:tracePt t="9307" x="4873625" y="1982788"/>
          <p14:tracePt t="9313" x="4845050" y="1982788"/>
          <p14:tracePt t="9323" x="4829175" y="1982788"/>
          <p14:tracePt t="9333" x="4814888" y="1982788"/>
          <p14:tracePt t="9336" x="4799013" y="1982788"/>
          <p14:tracePt t="9347" x="4770438" y="1982788"/>
          <p14:tracePt t="9352" x="4754563" y="1952625"/>
          <p14:tracePt t="9363" x="4724400" y="1938338"/>
          <p14:tracePt t="9373" x="4710113" y="1922463"/>
          <p14:tracePt t="9376" x="4695825" y="1908175"/>
          <p14:tracePt t="9386" x="4665663" y="1878013"/>
          <p14:tracePt t="9393" x="4651375" y="1863725"/>
          <p14:tracePt t="9402" x="4651375" y="1849438"/>
          <p14:tracePt t="9409" x="4651375" y="1833563"/>
          <p14:tracePt t="9419" x="4635500" y="1819275"/>
          <p14:tracePt t="9429" x="4635500" y="1803400"/>
          <p14:tracePt t="9443" x="4635500" y="1789113"/>
          <p14:tracePt t="9449" x="4635500" y="1774825"/>
          <p14:tracePt t="9463" x="4635500" y="1758950"/>
          <p14:tracePt t="9473" x="4651375" y="1744663"/>
          <p14:tracePt t="9483" x="4651375" y="1714500"/>
          <p14:tracePt t="9489" x="4651375" y="1700213"/>
          <p14:tracePt t="9498" x="4651375" y="1684338"/>
          <p14:tracePt t="9502" x="4651375" y="1670050"/>
          <p14:tracePt t="9524" x="4635500" y="1654175"/>
          <p14:tracePt t="9529" x="4621213" y="1639888"/>
          <p14:tracePt t="9545" x="4605338" y="1625600"/>
          <p14:tracePt t="9559" x="4591050" y="1625600"/>
          <p14:tracePt t="9661" x="4576763" y="1654175"/>
          <p14:tracePt t="9675" x="4576763" y="1684338"/>
          <p14:tracePt t="9681" x="4576763" y="1700213"/>
          <p14:tracePt t="9691" x="4576763" y="1728788"/>
          <p14:tracePt t="9695" x="4576763" y="1744663"/>
          <p14:tracePt t="9705" x="4576763" y="1774825"/>
          <p14:tracePt t="9715" x="4591050" y="1803400"/>
          <p14:tracePt t="9720" x="4621213" y="1833563"/>
          <p14:tracePt t="9730" x="4635500" y="1863725"/>
          <p14:tracePt t="9736" x="4679950" y="1908175"/>
          <p14:tracePt t="9744" x="4724400" y="1938338"/>
          <p14:tracePt t="9758" x="4754563" y="1952625"/>
          <p14:tracePt t="9760" x="4799013" y="1982788"/>
          <p14:tracePt t="9770" x="4829175" y="1997075"/>
          <p14:tracePt t="9776" x="4873625" y="2012950"/>
          <p14:tracePt t="9786" x="4889500" y="2027238"/>
          <p14:tracePt t="9797" x="4903788" y="2027238"/>
          <p14:tracePt t="9872" x="4889500" y="2027238"/>
          <p14:tracePt t="9883" x="4873625" y="2027238"/>
          <p14:tracePt t="9893" x="4859338" y="2027238"/>
          <p14:tracePt t="9907" x="4845050" y="2027238"/>
          <p14:tracePt t="9913" x="4829175" y="2012950"/>
          <p14:tracePt t="9923" x="4814888" y="2012950"/>
          <p14:tracePt t="9928" x="4799013" y="2012950"/>
          <p14:tracePt t="9993" x="4799013" y="2027238"/>
          <p14:tracePt t="10003" x="4784725" y="2027238"/>
          <p14:tracePt t="10009" x="4784725" y="2043113"/>
          <p14:tracePt t="10020" x="4784725" y="2057400"/>
          <p14:tracePt t="10033" x="4784725" y="2071688"/>
          <p14:tracePt t="10049" x="4784725" y="2087563"/>
          <p14:tracePt t="10059" x="4784725" y="2101850"/>
          <p14:tracePt t="10063" x="4799013" y="2101850"/>
          <p14:tracePt t="10073" x="4814888" y="2101850"/>
          <p14:tracePt t="10083" x="4829175" y="2101850"/>
          <p14:tracePt t="10090" x="4845050" y="2101850"/>
          <p14:tracePt t="10099" x="4873625" y="2101850"/>
          <p14:tracePt t="10104" x="4889500" y="2101850"/>
          <p14:tracePt t="10115" x="4919663" y="2101850"/>
          <p14:tracePt t="10119" x="4964113" y="2087563"/>
          <p14:tracePt t="10129" x="4978400" y="2087563"/>
          <p14:tracePt t="10138" x="5022850" y="2057400"/>
          <p14:tracePt t="10145" x="5038725" y="2057400"/>
          <p14:tracePt t="10167" x="5067300" y="2012950"/>
          <p14:tracePt t="10171" x="5083175" y="1982788"/>
          <p14:tracePt t="10180" x="5083175" y="1968500"/>
          <p14:tracePt t="10186" x="5083175" y="1922463"/>
          <p14:tracePt t="10195" x="5083175" y="1893888"/>
          <p14:tracePt t="10199" x="5067300" y="1849438"/>
          <p14:tracePt t="10211" x="5053013" y="1819275"/>
          <p14:tracePt t="10214" x="5038725" y="1803400"/>
          <p14:tracePt t="10225" x="5008563" y="1774825"/>
          <p14:tracePt t="10236" x="4978400" y="1758950"/>
          <p14:tracePt t="10242" x="4964113" y="1744663"/>
          <p14:tracePt t="10253" x="4933950" y="1744663"/>
          <p14:tracePt t="10254" x="4919663" y="1744663"/>
          <p14:tracePt t="10265" x="4903788" y="1744663"/>
          <p14:tracePt t="10275" x="4889500" y="1744663"/>
          <p14:tracePt t="10292" x="4873625" y="1744663"/>
          <p14:tracePt t="10294" x="4859338" y="1744663"/>
          <p14:tracePt t="10315" x="4845050" y="1774825"/>
          <p14:tracePt t="10331" x="4845050" y="1789113"/>
          <p14:tracePt t="10336" x="4845050" y="1803400"/>
          <p14:tracePt t="10347" x="4845050" y="1819275"/>
          <p14:tracePt t="10353" x="4845050" y="1833563"/>
          <p14:tracePt t="10391" x="4845050" y="1849438"/>
          <p14:tracePt t="10416" x="4845050" y="1863725"/>
          <p14:tracePt t="10441" x="4845050" y="1878013"/>
          <p14:tracePt t="10453" x="4859338" y="1893888"/>
          <p14:tracePt t="10457" x="4889500" y="1908175"/>
          <p14:tracePt t="10467" x="4919663" y="1922463"/>
          <p14:tracePt t="10473" x="4964113" y="1952625"/>
          <p14:tracePt t="10483" x="5008563" y="1997075"/>
          <p14:tracePt t="10487" x="5053013" y="2012950"/>
          <p14:tracePt t="10496" x="5083175" y="2043113"/>
          <p14:tracePt t="10507" x="5141913" y="2057400"/>
          <p14:tracePt t="10513" x="5157788" y="2071688"/>
          <p14:tracePt t="10523" x="5187950" y="2087563"/>
          <p14:tracePt t="10526" x="5202238" y="2087563"/>
          <p14:tracePt t="10547" x="5216525" y="2087563"/>
          <p14:tracePt t="10569" x="5216525" y="2071688"/>
          <p14:tracePt t="10579" x="5216525" y="2057400"/>
          <p14:tracePt t="10583" x="5216525" y="2043113"/>
          <p14:tracePt t="10593" x="5216525" y="2027238"/>
          <p14:tracePt t="10603" x="5216525" y="1997075"/>
          <p14:tracePt t="10609" x="5216525" y="1982788"/>
          <p14:tracePt t="10619" x="5216525" y="1968500"/>
          <p14:tracePt t="10624" x="5216525" y="1952625"/>
          <p14:tracePt t="10689" x="5216525" y="1968500"/>
          <p14:tracePt t="10700" x="5202238" y="1997075"/>
          <p14:tracePt t="10704" x="5202238" y="2027238"/>
          <p14:tracePt t="10715" x="5187950" y="2071688"/>
          <p14:tracePt t="10719" x="5187950" y="2087563"/>
          <p14:tracePt t="10729" x="5187950" y="2117725"/>
          <p14:tracePt t="10739" x="5187950" y="2132013"/>
          <p14:tracePt t="10745" x="5187950" y="2162175"/>
          <p14:tracePt t="10756" x="5187950" y="2176463"/>
          <p14:tracePt t="10769" x="5202238" y="2206625"/>
          <p14:tracePt t="10776" x="5216525" y="2206625"/>
          <p14:tracePt t="10786" x="5216525" y="2220913"/>
          <p14:tracePt t="10802" x="5232400" y="2236788"/>
          <p14:tracePt t="10811" x="5246688" y="2236788"/>
          <p14:tracePt t="10815" x="5262563" y="2236788"/>
          <p14:tracePt t="10841" x="5291138" y="2220913"/>
          <p14:tracePt t="10852" x="5291138" y="2206625"/>
          <p14:tracePt t="10855" x="5307013" y="2192338"/>
          <p14:tracePt t="10875" x="5307013" y="2176463"/>
          <p14:tracePt t="10881" x="5321300" y="2162175"/>
          <p14:tracePt t="10894" x="5321300" y="2146300"/>
          <p14:tracePt t="10905" x="5321300" y="2132013"/>
          <p14:tracePt t="10921" x="5321300" y="2117725"/>
          <p14:tracePt t="10937" x="5321300" y="2101850"/>
          <p14:tracePt t="10947" x="5335588" y="2087563"/>
          <p14:tracePt t="10953" x="5365750" y="2027238"/>
          <p14:tracePt t="10960" x="5395913" y="1997075"/>
          <p14:tracePt t="10970" x="5426075" y="1968500"/>
          <p14:tracePt t="10979" x="5470525" y="1922463"/>
          <p14:tracePt t="10986" x="5514975" y="1893888"/>
          <p14:tracePt t="10991" x="5559425" y="1863725"/>
          <p14:tracePt t="11003" x="5619750" y="1849438"/>
          <p14:tracePt t="11007" x="5678488" y="1819275"/>
          <p14:tracePt t="11019" x="5708650" y="1789113"/>
          <p14:tracePt t="11027" x="5738813" y="1789113"/>
          <p14:tracePt t="11033" x="5768975" y="1789113"/>
          <p14:tracePt t="11044" x="5783263" y="1774825"/>
          <p14:tracePt t="11047" x="5813425" y="1774825"/>
          <p14:tracePt t="11087" x="5827713" y="1774825"/>
          <p14:tracePt t="11113" x="5843588" y="1774825"/>
          <p14:tracePt t="11123" x="5857875" y="1774825"/>
          <p14:tracePt t="11126" x="5872163" y="1774825"/>
          <p14:tracePt t="11153" x="5888038" y="1774825"/>
          <p14:tracePt t="11193" x="5857875" y="1789113"/>
          <p14:tracePt t="11199" x="5843588" y="1789113"/>
          <p14:tracePt t="11209" x="5799138" y="1789113"/>
          <p14:tracePt t="11219" x="5783263" y="1803400"/>
          <p14:tracePt t="11222" x="5738813" y="1803400"/>
          <p14:tracePt t="11233" x="5708650" y="1819275"/>
          <p14:tracePt t="11240" x="5678488" y="1819275"/>
          <p14:tracePt t="11249" x="5649913" y="1819275"/>
          <p14:tracePt t="11260" x="5634038" y="1819275"/>
          <p14:tracePt t="11265" x="5619750" y="1819275"/>
          <p14:tracePt t="11275" x="5603875" y="1819275"/>
          <p14:tracePt t="11279" x="5589588" y="1819275"/>
          <p14:tracePt t="11295" x="5575300" y="1819275"/>
          <p14:tracePt t="11315" x="5559425" y="1819275"/>
          <p14:tracePt t="11329" x="5545138" y="1819275"/>
          <p14:tracePt t="11337" x="5530850" y="1819275"/>
          <p14:tracePt t="11345" x="5514975" y="1803400"/>
          <p14:tracePt t="11359" x="5500688" y="1803400"/>
          <p14:tracePt t="11370" x="5470525" y="1803400"/>
          <p14:tracePt t="11375" x="5456238" y="1819275"/>
          <p14:tracePt t="11386" x="5426075" y="1833563"/>
          <p14:tracePt t="11394" x="5426075" y="1878013"/>
          <p14:tracePt t="11403" x="5426075" y="1922463"/>
          <p14:tracePt t="11411" x="5426075" y="1968500"/>
          <p14:tracePt t="11415" x="5426075" y="2027238"/>
          <p14:tracePt t="11426" x="5426075" y="2117725"/>
          <p14:tracePt t="11431" x="5426075" y="2206625"/>
          <p14:tracePt t="11441" x="5426075" y="2295525"/>
          <p14:tracePt t="11453" x="5426075" y="2370138"/>
          <p14:tracePt t="11454" x="5440363" y="2430463"/>
          <p14:tracePt t="11464" x="5440363" y="2474913"/>
          <p14:tracePt t="11470" x="5456238" y="2535238"/>
          <p14:tracePt t="11480" x="5470525" y="2608263"/>
          <p14:tracePt t="11491" x="5500688" y="2668588"/>
          <p14:tracePt t="11497" x="5559425" y="2847975"/>
          <p14:tracePt t="11507" x="5603875" y="2997200"/>
          <p14:tracePt t="11511" x="5634038" y="3116263"/>
          <p14:tracePt t="11521" x="5678488" y="3249613"/>
          <p14:tracePt t="11530" x="5694363" y="3398838"/>
          <p14:tracePt t="11536" x="5708650" y="3548063"/>
          <p14:tracePt t="11546" x="5724525" y="3667125"/>
          <p14:tracePt t="11552" x="5724525" y="3786188"/>
          <p14:tracePt t="11560" x="5724525" y="3890963"/>
          <p14:tracePt t="11567" x="5708650" y="3995738"/>
          <p14:tracePt t="11577" x="5678488" y="4084638"/>
          <p14:tracePt t="11586" x="5649913" y="4189413"/>
          <p14:tracePt t="11591" x="5603875" y="4264025"/>
          <p14:tracePt t="11602" x="5575300" y="4352925"/>
          <p14:tracePt t="11607" x="5545138" y="4413250"/>
          <p14:tracePt t="11617" x="5514975" y="4487863"/>
          <p14:tracePt t="11628" x="5470525" y="4576763"/>
          <p14:tracePt t="11633" x="5456238" y="4637088"/>
          <p14:tracePt t="11643" x="5426075" y="4725988"/>
          <p14:tracePt t="11646" x="5410200" y="4770438"/>
          <p14:tracePt t="11657" x="5381625" y="4875213"/>
          <p14:tracePt t="11663" x="5365750" y="4935538"/>
          <p14:tracePt t="11673" x="5351463" y="4949825"/>
          <p14:tracePt t="11683" x="5351463" y="4979988"/>
          <p14:tracePt t="11686" x="5351463" y="5024438"/>
          <p14:tracePt t="11696" x="5351463" y="5054600"/>
          <p14:tracePt t="11702" x="5351463" y="5083175"/>
          <p14:tracePt t="11713" x="5351463" y="5129213"/>
          <p14:tracePt t="11724" x="5351463" y="5157788"/>
          <p14:tracePt t="11728" x="5351463" y="5187950"/>
          <p14:tracePt t="11739" x="5351463" y="5232400"/>
          <p14:tracePt t="11742" x="5351463" y="5262563"/>
          <p14:tracePt t="11753" x="5351463" y="5292725"/>
          <p14:tracePt t="11762" x="5351463" y="5307013"/>
          <p14:tracePt t="11823" x="5351463" y="5322888"/>
          <p14:tracePt t="11836" x="5351463" y="5337175"/>
          <p14:tracePt t="11840" x="5335588" y="5337175"/>
          <p14:tracePt t="11849" x="5321300" y="5337175"/>
          <p14:tracePt t="11855" x="5307013" y="5351463"/>
          <p14:tracePt t="11915" x="5291138" y="5351463"/>
          <p14:tracePt t="11919" x="5276850" y="5322888"/>
          <p14:tracePt t="11928" x="5262563" y="5307013"/>
          <p14:tracePt t="11936" x="5262563" y="5292725"/>
          <p14:tracePt t="11955" x="5246688" y="5262563"/>
          <p14:tracePt t="11961" x="5232400" y="5262563"/>
          <p14:tracePt t="12015" x="5232400" y="5248275"/>
          <p14:tracePt t="12025" x="5262563" y="5187950"/>
          <p14:tracePt t="12031" x="5321300" y="5129213"/>
          <p14:tracePt t="12041" x="5381625" y="5068888"/>
          <p14:tracePt t="12053" x="5484813" y="4979988"/>
          <p14:tracePt t="12054" x="5545138" y="4919663"/>
          <p14:tracePt t="12071" x="5708650" y="4770438"/>
          <p14:tracePt t="12080" x="5799138" y="4725988"/>
          <p14:tracePt t="12086" x="5872163" y="4681538"/>
          <p14:tracePt t="12096" x="5946775" y="4637088"/>
          <p14:tracePt t="12107" x="6007100" y="4606925"/>
          <p14:tracePt t="12111" x="6067425" y="4606925"/>
          <p14:tracePt t="12121" x="6081713" y="4606925"/>
          <p14:tracePt t="12127" x="6096000" y="4606925"/>
          <p14:tracePt t="12137" x="6111875" y="4637088"/>
          <p14:tracePt t="12147" x="6126163" y="4681538"/>
          <p14:tracePt t="12153" x="6126163" y="4770438"/>
          <p14:tracePt t="12169" x="6126163" y="4935538"/>
          <p14:tracePt t="12177" x="6126163" y="5008563"/>
          <p14:tracePt t="12186" x="6111875" y="5054600"/>
          <p14:tracePt t="12193" x="6111875" y="5099050"/>
          <p14:tracePt t="12202" x="6111875" y="5129213"/>
          <p14:tracePt t="12207" x="6096000" y="5157788"/>
          <p14:tracePt t="12233" x="6081713" y="5157788"/>
          <p14:tracePt t="12244" x="6081713" y="5143500"/>
          <p14:tracePt t="12246" x="6081713" y="5068888"/>
          <p14:tracePt t="12258" x="6096000" y="5008563"/>
          <p14:tracePt t="12263" x="6096000" y="4889500"/>
          <p14:tracePt t="12273" x="6126163" y="4800600"/>
          <p14:tracePt t="12282" x="6140450" y="4725988"/>
          <p14:tracePt t="12287" x="6156325" y="4637088"/>
          <p14:tracePt t="12298" x="6186488" y="4562475"/>
          <p14:tracePt t="12302" x="6186488" y="4502150"/>
          <p14:tracePt t="12313" x="6200775" y="4471988"/>
          <p14:tracePt t="12319" x="6200775" y="4457700"/>
          <p14:tracePt t="12328" x="6200775" y="4443413"/>
          <p14:tracePt t="12340" x="6200775" y="4427538"/>
          <p14:tracePt t="12369" x="6186488" y="4427538"/>
          <p14:tracePt t="12379" x="6170613" y="4443413"/>
          <p14:tracePt t="12383" x="6140450" y="4487863"/>
          <p14:tracePt t="12393" x="6126163" y="4546600"/>
          <p14:tracePt t="12399" x="6111875" y="4592638"/>
          <p14:tracePt t="12409" x="6111875" y="4637088"/>
          <p14:tracePt t="12415" x="6111875" y="4665663"/>
          <p14:tracePt t="12425" x="6111875" y="4711700"/>
          <p14:tracePt t="12435" x="6126163" y="4740275"/>
          <p14:tracePt t="12438" x="6186488" y="4800600"/>
          <p14:tracePt t="12449" x="6200775" y="4800600"/>
          <p14:tracePt t="12454" x="6275388" y="4830763"/>
          <p14:tracePt t="12464" x="6364288" y="4860925"/>
          <p14:tracePt t="12475" x="6483350" y="4860925"/>
          <p14:tracePt t="12479" x="6588125" y="4860925"/>
          <p14:tracePt t="12489" x="6872288" y="4830763"/>
          <p14:tracePt t="12494" x="6961188" y="4786313"/>
          <p14:tracePt t="12505" x="7050088" y="4725988"/>
          <p14:tracePt t="12509" x="7080250" y="4621213"/>
          <p14:tracePt t="12519" x="7080250" y="4562475"/>
          <p14:tracePt t="12531" x="7065963" y="4457700"/>
          <p14:tracePt t="12535" x="7019925" y="4368800"/>
          <p14:tracePt t="12544" x="6931025" y="4264025"/>
          <p14:tracePt t="12552" x="6826250" y="4189413"/>
          <p14:tracePt t="12561" x="6723063" y="4129088"/>
          <p14:tracePt t="12571" x="6618288" y="4100513"/>
          <p14:tracePt t="12575" x="6454775" y="4040188"/>
          <p14:tracePt t="12586" x="6319838" y="4025900"/>
          <p14:tracePt t="12591" x="6170613" y="4025900"/>
          <p14:tracePt t="12603" x="6007100" y="4025900"/>
          <p14:tracePt t="12611" x="5827713" y="4040188"/>
          <p14:tracePt t="12615" x="5634038" y="4100513"/>
          <p14:tracePt t="12626" x="5410200" y="4203700"/>
          <p14:tracePt t="12631" x="5187950" y="4294188"/>
          <p14:tracePt t="12641" x="4889500" y="4427538"/>
          <p14:tracePt t="12646" x="4546600" y="4606925"/>
          <p14:tracePt t="12657" x="4278313" y="4740275"/>
          <p14:tracePt t="12669" x="3979863" y="4905375"/>
          <p14:tracePt t="12671" x="3756025" y="5024438"/>
          <p14:tracePt t="12681" x="3457575" y="5187950"/>
          <p14:tracePt t="12686" x="3249613" y="5322888"/>
          <p14:tracePt t="12697" x="2951163" y="5486400"/>
          <p14:tracePt t="12708" x="2771775" y="5605463"/>
          <p14:tracePt t="12710" x="2459038" y="5799138"/>
          <p14:tracePt t="12721" x="2220913" y="5948363"/>
          <p14:tracePt t="12728" x="1803400" y="6232525"/>
          <p14:tracePt t="12736" x="1460500" y="6440488"/>
          <p14:tracePt t="12740" x="1103313" y="6708775"/>
          <p14:tracePt t="12754" x="865188" y="682783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1C30C-D9B4-69D6-8BED-DCDEB7F16C73}"/>
              </a:ext>
            </a:extLst>
          </p:cNvPr>
          <p:cNvSpPr>
            <a:spLocks noGrp="1"/>
          </p:cNvSpPr>
          <p:nvPr>
            <p:ph type="ctrTitle"/>
          </p:nvPr>
        </p:nvSpPr>
        <p:spPr>
          <a:xfrm>
            <a:off x="1317657" y="946828"/>
            <a:ext cx="9604310" cy="4272153"/>
          </a:xfrm>
        </p:spPr>
        <p:txBody>
          <a:bodyPr>
            <a:normAutofit fontScale="90000"/>
          </a:bodyPr>
          <a:lstStyle/>
          <a:p>
            <a:br>
              <a:rPr lang="en-AU" sz="24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br>
            <a:r>
              <a:rPr lang="en-AU" sz="1600" b="0" dirty="0">
                <a:latin typeface="Calibri" panose="020F0502020204030204" pitchFamily="34" charset="0"/>
                <a:cs typeface="Times New Roman" panose="02020603050405020304" pitchFamily="18" charset="0"/>
              </a:rPr>
              <a:t>In this digital world, businesses cannot strive without moving towards online shopping. So SuperFoodsMax must develop plans to introduce online shopping.</a:t>
            </a:r>
            <a:br>
              <a:rPr lang="en-AU" sz="24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br>
            <a:br>
              <a:rPr lang="en-AU" sz="24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br>
            <a:r>
              <a:rPr lang="en-US" sz="2000" dirty="0">
                <a:solidFill>
                  <a:schemeClr val="accent1">
                    <a:lumMod val="75000"/>
                  </a:schemeClr>
                </a:solidFill>
                <a:latin typeface="Calibri" panose="020F0502020204030204" pitchFamily="34" charset="0"/>
                <a:cs typeface="Times New Roman" panose="02020603050405020304" pitchFamily="18" charset="0"/>
              </a:rPr>
              <a:t>How to increase the average spend of loyal customers?</a:t>
            </a:r>
            <a:br>
              <a:rPr lang="en-US" sz="2000" dirty="0">
                <a:solidFill>
                  <a:schemeClr val="accent1">
                    <a:lumMod val="75000"/>
                  </a:schemeClr>
                </a:solidFill>
                <a:latin typeface="Calibri" panose="020F0502020204030204" pitchFamily="34" charset="0"/>
                <a:cs typeface="Times New Roman" panose="02020603050405020304" pitchFamily="18" charset="0"/>
              </a:rPr>
            </a:br>
            <a:br>
              <a:rPr lang="en-US" sz="2000" dirty="0">
                <a:solidFill>
                  <a:schemeClr val="accent1">
                    <a:lumMod val="75000"/>
                  </a:schemeClr>
                </a:solidFill>
                <a:latin typeface="Calibri" panose="020F0502020204030204" pitchFamily="34" charset="0"/>
                <a:cs typeface="Times New Roman" panose="02020603050405020304" pitchFamily="18" charset="0"/>
              </a:rPr>
            </a:br>
            <a:r>
              <a:rPr lang="en-US" sz="1600" b="0" dirty="0">
                <a:latin typeface="Calibri" panose="020F0502020204030204" pitchFamily="34" charset="0"/>
                <a:cs typeface="Times New Roman" panose="02020603050405020304" pitchFamily="18" charset="0"/>
              </a:rPr>
              <a:t>Introducing Loyalty points scheme where the points could be claimed for discount or products.</a:t>
            </a:r>
            <a:br>
              <a:rPr lang="en-US" sz="1600" b="0" dirty="0">
                <a:latin typeface="Calibri" panose="020F0502020204030204" pitchFamily="34" charset="0"/>
                <a:cs typeface="Times New Roman" panose="02020603050405020304" pitchFamily="18" charset="0"/>
              </a:rPr>
            </a:br>
            <a:r>
              <a:rPr lang="en-US" sz="1600" b="0" dirty="0">
                <a:latin typeface="Calibri" panose="020F0502020204030204" pitchFamily="34" charset="0"/>
                <a:cs typeface="Times New Roman" panose="02020603050405020304" pitchFamily="18" charset="0"/>
              </a:rPr>
              <a:t>2 for 2000 offers: Buy for 2 weeks for $(min amount like $100) and get 2000 points.</a:t>
            </a:r>
            <a:br>
              <a:rPr lang="en-US" sz="1600" b="0" dirty="0">
                <a:latin typeface="Calibri" panose="020F0502020204030204" pitchFamily="34" charset="0"/>
                <a:cs typeface="Times New Roman" panose="02020603050405020304" pitchFamily="18" charset="0"/>
              </a:rPr>
            </a:br>
            <a:r>
              <a:rPr lang="en-US" sz="1600" b="0" dirty="0">
                <a:latin typeface="Calibri" panose="020F0502020204030204" pitchFamily="34" charset="0"/>
                <a:cs typeface="Times New Roman" panose="02020603050405020304" pitchFamily="18" charset="0"/>
              </a:rPr>
              <a:t>Introducing Free home delivery when doing a transaction above certain amount in online shopping.</a:t>
            </a:r>
            <a:br>
              <a:rPr lang="en-US" sz="1600" b="0" dirty="0">
                <a:latin typeface="Calibri" panose="020F0502020204030204" pitchFamily="34" charset="0"/>
                <a:cs typeface="Times New Roman" panose="02020603050405020304" pitchFamily="18" charset="0"/>
              </a:rPr>
            </a:br>
            <a:br>
              <a:rPr lang="en-US" sz="2000" dirty="0">
                <a:solidFill>
                  <a:schemeClr val="accent1">
                    <a:lumMod val="75000"/>
                  </a:schemeClr>
                </a:solidFill>
                <a:latin typeface="Calibri" panose="020F0502020204030204" pitchFamily="34" charset="0"/>
                <a:cs typeface="Times New Roman" panose="02020603050405020304" pitchFamily="18" charset="0"/>
              </a:rPr>
            </a:br>
            <a:r>
              <a:rPr lang="en-US" sz="2000" dirty="0">
                <a:solidFill>
                  <a:schemeClr val="accent1">
                    <a:lumMod val="75000"/>
                  </a:schemeClr>
                </a:solidFill>
                <a:latin typeface="Calibri" panose="020F0502020204030204" pitchFamily="34" charset="0"/>
                <a:cs typeface="Times New Roman" panose="02020603050405020304" pitchFamily="18" charset="0"/>
              </a:rPr>
              <a:t>How to convert the first-time customers to regular customers?</a:t>
            </a:r>
            <a:br>
              <a:rPr lang="en-US" sz="2000" dirty="0">
                <a:solidFill>
                  <a:schemeClr val="accent1">
                    <a:lumMod val="75000"/>
                  </a:schemeClr>
                </a:solidFill>
                <a:latin typeface="Calibri" panose="020F0502020204030204" pitchFamily="34" charset="0"/>
                <a:cs typeface="Times New Roman" panose="02020603050405020304" pitchFamily="18" charset="0"/>
              </a:rPr>
            </a:br>
            <a:br>
              <a:rPr lang="en-US" sz="2000" dirty="0">
                <a:solidFill>
                  <a:schemeClr val="accent1">
                    <a:lumMod val="75000"/>
                  </a:schemeClr>
                </a:solidFill>
                <a:latin typeface="Calibri" panose="020F0502020204030204" pitchFamily="34" charset="0"/>
                <a:cs typeface="Times New Roman" panose="02020603050405020304" pitchFamily="18" charset="0"/>
              </a:rPr>
            </a:br>
            <a:r>
              <a:rPr lang="en-US" sz="1600" b="0" dirty="0">
                <a:latin typeface="Calibri" panose="020F0502020204030204" pitchFamily="34" charset="0"/>
                <a:cs typeface="Times New Roman" panose="02020603050405020304" pitchFamily="18" charset="0"/>
              </a:rPr>
              <a:t>Giving birthday vouchers for a certain amount when the transaction is above a minimum amount.</a:t>
            </a:r>
            <a:br>
              <a:rPr lang="en-US" sz="1600" b="0" dirty="0">
                <a:latin typeface="Calibri" panose="020F0502020204030204" pitchFamily="34" charset="0"/>
                <a:cs typeface="Times New Roman" panose="02020603050405020304" pitchFamily="18" charset="0"/>
              </a:rPr>
            </a:br>
            <a:r>
              <a:rPr lang="en-US" sz="1600" b="0" dirty="0">
                <a:latin typeface="Calibri" panose="020F0502020204030204" pitchFamily="34" charset="0"/>
                <a:cs typeface="Times New Roman" panose="02020603050405020304" pitchFamily="18" charset="0"/>
              </a:rPr>
              <a:t>Introducing festival vouchers by redeeming loyalty points.</a:t>
            </a:r>
            <a:br>
              <a:rPr lang="en-US" sz="1600" b="0" dirty="0">
                <a:latin typeface="Calibri" panose="020F0502020204030204" pitchFamily="34" charset="0"/>
                <a:cs typeface="Times New Roman" panose="02020603050405020304" pitchFamily="18" charset="0"/>
              </a:rPr>
            </a:br>
            <a:r>
              <a:rPr lang="en-US" sz="1600" b="0" dirty="0">
                <a:latin typeface="Calibri" panose="020F0502020204030204" pitchFamily="34" charset="0"/>
                <a:cs typeface="Times New Roman" panose="02020603050405020304" pitchFamily="18" charset="0"/>
              </a:rPr>
              <a:t>Getting customer feedback through surveys, and focusing on customer preferences.</a:t>
            </a:r>
            <a:br>
              <a:rPr lang="en-US" sz="1600" b="0" dirty="0">
                <a:latin typeface="Calibri" panose="020F0502020204030204" pitchFamily="34" charset="0"/>
                <a:cs typeface="Times New Roman" panose="02020603050405020304" pitchFamily="18" charset="0"/>
              </a:rPr>
            </a:br>
            <a:br>
              <a:rPr lang="en-US" sz="2000" dirty="0">
                <a:solidFill>
                  <a:schemeClr val="accent1">
                    <a:lumMod val="75000"/>
                  </a:schemeClr>
                </a:solidFill>
                <a:latin typeface="Calibri" panose="020F0502020204030204" pitchFamily="34" charset="0"/>
                <a:cs typeface="Times New Roman" panose="02020603050405020304" pitchFamily="18" charset="0"/>
              </a:rPr>
            </a:br>
            <a:r>
              <a:rPr lang="en-US" sz="2000" dirty="0">
                <a:solidFill>
                  <a:schemeClr val="accent1">
                    <a:lumMod val="75000"/>
                  </a:schemeClr>
                </a:solidFill>
                <a:latin typeface="Calibri" panose="020F0502020204030204" pitchFamily="34" charset="0"/>
                <a:cs typeface="Times New Roman" panose="02020603050405020304" pitchFamily="18" charset="0"/>
              </a:rPr>
              <a:t>Any other way to increase the revenue growth?</a:t>
            </a:r>
            <a:br>
              <a:rPr lang="en-US" sz="2000" dirty="0">
                <a:solidFill>
                  <a:schemeClr val="accent1">
                    <a:lumMod val="75000"/>
                  </a:schemeClr>
                </a:solidFill>
                <a:latin typeface="Calibri" panose="020F0502020204030204" pitchFamily="34" charset="0"/>
                <a:cs typeface="Times New Roman" panose="02020603050405020304" pitchFamily="18" charset="0"/>
              </a:rPr>
            </a:br>
            <a:br>
              <a:rPr lang="en-US" sz="2000" dirty="0">
                <a:solidFill>
                  <a:schemeClr val="accent1">
                    <a:lumMod val="75000"/>
                  </a:schemeClr>
                </a:solidFill>
                <a:latin typeface="Calibri" panose="020F0502020204030204" pitchFamily="34" charset="0"/>
                <a:cs typeface="Times New Roman" panose="02020603050405020304" pitchFamily="18" charset="0"/>
              </a:rPr>
            </a:br>
            <a:r>
              <a:rPr lang="en-US" sz="1600" b="0" dirty="0">
                <a:latin typeface="Calibri" panose="020F0502020204030204" pitchFamily="34" charset="0"/>
                <a:cs typeface="Times New Roman" panose="02020603050405020304" pitchFamily="18" charset="0"/>
              </a:rPr>
              <a:t>Introducing bulk buy items at a certain discount. This will ensure more revenue per basket and increase revenue from promiscuous customers.</a:t>
            </a:r>
            <a:br>
              <a:rPr lang="en-US" sz="1600" b="0" dirty="0">
                <a:latin typeface="Calibri" panose="020F0502020204030204" pitchFamily="34" charset="0"/>
                <a:cs typeface="Times New Roman" panose="02020603050405020304" pitchFamily="18" charset="0"/>
              </a:rPr>
            </a:br>
            <a:r>
              <a:rPr lang="en-US" sz="1600" b="0" dirty="0">
                <a:latin typeface="Calibri" panose="020F0502020204030204" pitchFamily="34" charset="0"/>
                <a:cs typeface="Times New Roman" panose="02020603050405020304" pitchFamily="18" charset="0"/>
              </a:rPr>
              <a:t>More loyalty points for low selling commodities.</a:t>
            </a:r>
            <a:br>
              <a:rPr lang="en-US" sz="1600" b="0" dirty="0">
                <a:latin typeface="Calibri" panose="020F0502020204030204" pitchFamily="34" charset="0"/>
                <a:cs typeface="Times New Roman" panose="02020603050405020304" pitchFamily="18" charset="0"/>
              </a:rPr>
            </a:br>
            <a:r>
              <a:rPr lang="en-US" sz="1600" b="0" dirty="0">
                <a:latin typeface="Calibri" panose="020F0502020204030204" pitchFamily="34" charset="0"/>
                <a:cs typeface="Times New Roman" panose="02020603050405020304" pitchFamily="18" charset="0"/>
              </a:rPr>
              <a:t>Removing lowest revenue yielding commodities from the shelf.</a:t>
            </a:r>
            <a:br>
              <a:rPr lang="en-US" sz="1600" b="0" dirty="0">
                <a:latin typeface="Calibri" panose="020F0502020204030204" pitchFamily="34" charset="0"/>
                <a:cs typeface="Times New Roman" panose="02020603050405020304" pitchFamily="18" charset="0"/>
              </a:rPr>
            </a:br>
            <a:br>
              <a:rPr lang="en-US" sz="1600" b="0" dirty="0">
                <a:latin typeface="Calibri" panose="020F0502020204030204" pitchFamily="34" charset="0"/>
                <a:cs typeface="Times New Roman" panose="02020603050405020304" pitchFamily="18" charset="0"/>
              </a:rPr>
            </a:br>
            <a:br>
              <a:rPr lang="en-US" sz="1600" b="0" dirty="0">
                <a:latin typeface="Calibri" panose="020F0502020204030204" pitchFamily="34" charset="0"/>
                <a:cs typeface="Times New Roman" panose="02020603050405020304" pitchFamily="18" charset="0"/>
              </a:rPr>
            </a:br>
            <a:r>
              <a:rPr lang="en-US" sz="1600" b="0" dirty="0">
                <a:latin typeface="Calibri" panose="020F0502020204030204" pitchFamily="34" charset="0"/>
                <a:cs typeface="Times New Roman" panose="02020603050405020304" pitchFamily="18" charset="0"/>
              </a:rPr>
              <a:t>Adopting these suggestions might help SuperFoodsMax to see a revenue growth over the next few months.</a:t>
            </a:r>
            <a:endParaRPr lang="en-AU" sz="1600" b="0" dirty="0">
              <a:latin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5AC5C04B-77C9-819C-A95E-1411BD36535A}"/>
              </a:ext>
            </a:extLst>
          </p:cNvPr>
          <p:cNvSpPr>
            <a:spLocks noGrp="1"/>
          </p:cNvSpPr>
          <p:nvPr>
            <p:ph type="subTitle" idx="1"/>
          </p:nvPr>
        </p:nvSpPr>
        <p:spPr>
          <a:xfrm>
            <a:off x="1119249" y="489628"/>
            <a:ext cx="9604310" cy="457200"/>
          </a:xfrm>
        </p:spPr>
        <p:txBody>
          <a:bodyPr>
            <a:normAutofit/>
          </a:bodyPr>
          <a:lstStyle/>
          <a:p>
            <a:pPr algn="ctr"/>
            <a:r>
              <a:rPr lang="en-AU" sz="2400" dirty="0">
                <a:latin typeface="+mj-lt"/>
                <a:ea typeface="Calibri" panose="020F0502020204030204" pitchFamily="34" charset="0"/>
                <a:cs typeface="Times New Roman" panose="02020603050405020304" pitchFamily="18" charset="0"/>
              </a:rPr>
              <a:t>Suggestions for increasing the revenue growth</a:t>
            </a:r>
            <a:endParaRPr lang="en-AU" sz="2400" dirty="0">
              <a:latin typeface="+mj-lt"/>
            </a:endParaRPr>
          </a:p>
        </p:txBody>
      </p:sp>
    </p:spTree>
    <p:extLst>
      <p:ext uri="{BB962C8B-B14F-4D97-AF65-F5344CB8AC3E}">
        <p14:creationId xmlns:p14="http://schemas.microsoft.com/office/powerpoint/2010/main" val="2016077114"/>
      </p:ext>
    </p:extLst>
  </p:cSld>
  <p:clrMapOvr>
    <a:masterClrMapping/>
  </p:clrMapOvr>
  <mc:AlternateContent xmlns:mc="http://schemas.openxmlformats.org/markup-compatibility/2006" xmlns:p14="http://schemas.microsoft.com/office/powerpoint/2010/main">
    <mc:Choice Requires="p14">
      <p:transition spd="med" p14:dur="700" advTm="78945">
        <p:fade/>
      </p:transition>
    </mc:Choice>
    <mc:Fallback xmlns="">
      <p:transition spd="med" advTm="78945">
        <p:fade/>
      </p:transition>
    </mc:Fallback>
  </mc:AlternateContent>
  <p:extLst>
    <p:ext uri="{3A86A75C-4F4B-4683-9AE1-C65F6400EC91}">
      <p14:laserTraceLst xmlns:p14="http://schemas.microsoft.com/office/powerpoint/2010/main">
        <p14:tracePtLst>
          <p14:tracePt t="41" x="9093200" y="1550988"/>
          <p14:tracePt t="44" x="9063038" y="1550988"/>
          <p14:tracePt t="53" x="9018588" y="1550988"/>
          <p14:tracePt t="60" x="8972550" y="1550988"/>
          <p14:tracePt t="65" x="8943975" y="1565275"/>
          <p14:tracePt t="75" x="8913813" y="1595438"/>
          <p14:tracePt t="86" x="8883650" y="1625600"/>
          <p14:tracePt t="91" x="8869363" y="1670050"/>
          <p14:tracePt t="103" x="8853488" y="1684338"/>
          <p14:tracePt t="106" x="8839200" y="1728788"/>
          <p14:tracePt t="119" x="8839200" y="1774825"/>
          <p14:tracePt t="126" x="8839200" y="1819275"/>
          <p14:tracePt t="130" x="8869363" y="1893888"/>
          <p14:tracePt t="141" x="8913813" y="1968500"/>
          <p14:tracePt t="147" x="8988425" y="2057400"/>
          <p14:tracePt t="158" x="9107488" y="2162175"/>
          <p14:tracePt t="160" x="9226550" y="2251075"/>
          <p14:tracePt t="170" x="9436100" y="2355850"/>
          <p14:tracePt t="180" x="9599613" y="2400300"/>
          <p14:tracePt t="186" x="9732963" y="2460625"/>
          <p14:tracePt t="196" x="9882188" y="2549525"/>
          <p14:tracePt t="202" x="10001250" y="2608263"/>
          <p14:tracePt t="212" x="10031413" y="2624138"/>
          <p14:tracePt t="224" x="10075863" y="2624138"/>
          <p14:tracePt t="236" x="10075863" y="2638425"/>
          <p14:tracePt t="252" x="10047288" y="2638425"/>
          <p14:tracePt t="258" x="9986963" y="2638425"/>
          <p14:tracePt t="268" x="9852025" y="2638425"/>
          <p14:tracePt t="276" x="9748838" y="2638425"/>
          <p14:tracePt t="283" x="9375775" y="2579688"/>
          <p14:tracePt t="293" x="9018588" y="2474913"/>
          <p14:tracePt t="296" x="8526463" y="2355850"/>
          <p14:tracePt t="308" x="8139113" y="2251075"/>
          <p14:tracePt t="319" x="7602538" y="2146300"/>
          <p14:tracePt t="322" x="7035800" y="2043113"/>
          <p14:tracePt t="333" x="6662738" y="1997075"/>
          <p14:tracePt t="338" x="6215063" y="1938338"/>
          <p14:tracePt t="349" x="5962650" y="1908175"/>
          <p14:tracePt t="358" x="5649913" y="1878013"/>
          <p14:tracePt t="362" x="5456238" y="1863725"/>
          <p14:tracePt t="372" x="5335588" y="1849438"/>
          <p14:tracePt t="379" x="5262563" y="1849438"/>
          <p14:tracePt t="389" x="5232400" y="1849438"/>
          <p14:tracePt t="393" x="5202238" y="1849438"/>
          <p14:tracePt t="429" x="5187950" y="1849438"/>
          <p14:tracePt t="445" x="5172075" y="1849438"/>
          <p14:tracePt t="459" x="5157788" y="1849438"/>
          <p14:tracePt t="475" x="5141913" y="1849438"/>
          <p14:tracePt t="495" x="5127625" y="1863725"/>
          <p14:tracePt t="498" x="5113338" y="1863725"/>
          <p14:tracePt t="509" x="5097463" y="1878013"/>
          <p14:tracePt t="515" x="5067300" y="1878013"/>
          <p14:tracePt t="524" x="5038725" y="1908175"/>
          <p14:tracePt t="528" x="4992688" y="1908175"/>
          <p14:tracePt t="541" x="4933950" y="1938338"/>
          <p14:tracePt t="553" x="4873625" y="1938338"/>
          <p14:tracePt t="554" x="4784725" y="1938338"/>
          <p14:tracePt t="565" x="4679950" y="1938338"/>
          <p14:tracePt t="570" x="4560888" y="1938338"/>
          <p14:tracePt t="581" x="4486275" y="1938338"/>
          <p14:tracePt t="586" x="4367213" y="1938338"/>
          <p14:tracePt t="603" x="4292600" y="1938338"/>
          <p14:tracePt t="604" x="4233863" y="1908175"/>
          <p14:tracePt t="610" x="4159250" y="1908175"/>
          <p14:tracePt t="620" x="4143375" y="1893888"/>
          <p14:tracePt t="625" x="4129088" y="1893888"/>
          <p14:tracePt t="635" x="4129088" y="1878013"/>
          <p14:tracePt t="680" x="4129088" y="1863725"/>
          <p14:tracePt t="691" x="4143375" y="1863725"/>
          <p14:tracePt t="703" x="4159250" y="1863725"/>
          <p14:tracePt t="707" x="4233863" y="1849438"/>
          <p14:tracePt t="719" x="4278313" y="1849438"/>
          <p14:tracePt t="720" x="4352925" y="1849438"/>
          <p14:tracePt t="730" x="4456113" y="1849438"/>
          <p14:tracePt t="742" x="4576763" y="1849438"/>
          <p14:tracePt t="746" x="4754563" y="1849438"/>
          <p14:tracePt t="757" x="4889500" y="1849438"/>
          <p14:tracePt t="760" x="5113338" y="1863725"/>
          <p14:tracePt t="773" x="5276850" y="1863725"/>
          <p14:tracePt t="783" x="5500688" y="1863725"/>
          <p14:tracePt t="786" x="5649913" y="1863725"/>
          <p14:tracePt t="796" x="5799138" y="1863725"/>
          <p14:tracePt t="802" x="5902325" y="1863725"/>
          <p14:tracePt t="813" x="5992813" y="1863725"/>
          <p14:tracePt t="817" x="6021388" y="1863725"/>
          <p14:tracePt t="826" x="6067425" y="1863725"/>
          <p14:tracePt t="836" x="6081713" y="1863725"/>
          <p14:tracePt t="842" x="6096000" y="1863725"/>
          <p14:tracePt t="852" x="6111875" y="1863725"/>
          <p14:tracePt t="869" x="6126163" y="1863725"/>
          <p14:tracePt t="876" x="6140450" y="1863725"/>
          <p14:tracePt t="882" x="6156325" y="1863725"/>
          <p14:tracePt t="980" x="6170613" y="1863725"/>
          <p14:tracePt t="989" x="6170613" y="1878013"/>
          <p14:tracePt t="1005" x="6186488" y="1893888"/>
          <p14:tracePt t="1015" x="6200775" y="1908175"/>
          <p14:tracePt t="1018" x="6215063" y="1922463"/>
          <p14:tracePt t="1029" x="6230938" y="1938338"/>
          <p14:tracePt t="1036" x="6261100" y="1952625"/>
          <p14:tracePt t="1045" x="6305550" y="1982788"/>
          <p14:tracePt t="1049" x="6335713" y="2012950"/>
          <p14:tracePt t="1059" x="6350000" y="2012950"/>
          <p14:tracePt t="1069" x="6408738" y="2057400"/>
          <p14:tracePt t="1074" x="6469063" y="2087563"/>
          <p14:tracePt t="1085" x="6604000" y="2132013"/>
          <p14:tracePt t="1088" x="6737350" y="2176463"/>
          <p14:tracePt t="1099" x="6826250" y="2192338"/>
          <p14:tracePt t="1109" x="6916738" y="2220913"/>
          <p14:tracePt t="1114" x="7019925" y="2236788"/>
          <p14:tracePt t="1125" x="7065963" y="2236788"/>
          <p14:tracePt t="1130" x="7124700" y="2236788"/>
          <p14:tracePt t="1141" x="7185025" y="2236788"/>
          <p14:tracePt t="1152" x="7199313" y="2236788"/>
          <p14:tracePt t="1154" x="7215188" y="2236788"/>
          <p14:tracePt t="1251" x="7229475" y="2236788"/>
          <p14:tracePt t="1403" x="7243763" y="2236788"/>
          <p14:tracePt t="1437" x="7259638" y="2236788"/>
          <p14:tracePt t="1469" x="7273925" y="2236788"/>
          <p14:tracePt t="1493" x="7288213" y="2236788"/>
          <p14:tracePt t="1595" x="7288213" y="2220913"/>
          <p14:tracePt t="1605" x="7304088" y="2220913"/>
          <p14:tracePt t="1608" x="7304088" y="2206625"/>
          <p14:tracePt t="1619" x="7318375" y="2206625"/>
          <p14:tracePt t="1628" x="7318375" y="2192338"/>
          <p14:tracePt t="1644" x="7334250" y="2192338"/>
          <p14:tracePt t="1669" x="7334250" y="2176463"/>
          <p14:tracePt t="1691" x="7348538" y="2162175"/>
          <p14:tracePt t="1704" x="7348538" y="2146300"/>
          <p14:tracePt t="1725" x="7362825" y="2146300"/>
          <p14:tracePt t="1731" x="7362825" y="2117725"/>
          <p14:tracePt t="1741" x="7378700" y="2101850"/>
          <p14:tracePt t="1744" x="7378700" y="2087563"/>
          <p14:tracePt t="1755" x="7378700" y="2057400"/>
          <p14:tracePt t="1771" x="7378700" y="2043113"/>
          <p14:tracePt t="1780" x="7378700" y="2012950"/>
          <p14:tracePt t="1795" x="7378700" y="1982788"/>
          <p14:tracePt t="1804" x="7378700" y="1952625"/>
          <p14:tracePt t="1821" x="7378700" y="1922463"/>
          <p14:tracePt t="1836" x="7378700" y="1908175"/>
          <p14:tracePt t="1842" x="7378700" y="1893888"/>
          <p14:tracePt t="1853" x="7378700" y="1878013"/>
          <p14:tracePt t="1868" x="7378700" y="1863725"/>
          <p14:tracePt t="1881" x="7378700" y="1849438"/>
          <p14:tracePt t="1897" x="7378700" y="1833563"/>
          <p14:tracePt t="2027" x="7392988" y="1833563"/>
          <p14:tracePt t="2069" x="7408863" y="1819275"/>
          <p14:tracePt t="2093" x="7423150" y="1819275"/>
          <p14:tracePt t="2165" x="7437438" y="1819275"/>
          <p14:tracePt t="2168" x="7453313" y="1819275"/>
          <p14:tracePt t="2179" x="7467600" y="1833563"/>
          <p14:tracePt t="2188" x="7483475" y="1849438"/>
          <p14:tracePt t="2194" x="7497763" y="1849438"/>
          <p14:tracePt t="2204" x="7527925" y="1863725"/>
          <p14:tracePt t="2208" x="7556500" y="1878013"/>
          <p14:tracePt t="2219" x="7602538" y="1878013"/>
          <p14:tracePt t="2228" x="7616825" y="1893888"/>
          <p14:tracePt t="2236" x="7631113" y="1893888"/>
          <p14:tracePt t="2304" x="7646988" y="1893888"/>
          <p14:tracePt t="2330" x="7661275" y="1893888"/>
          <p14:tracePt t="2491" x="7677150" y="1893888"/>
          <p14:tracePt t="2507" x="7691438" y="1893888"/>
          <p14:tracePt t="2517" x="7705725" y="1893888"/>
          <p14:tracePt t="2522" x="7721600" y="1893888"/>
          <p14:tracePt t="2533" x="7735888" y="1893888"/>
          <p14:tracePt t="2547" x="7766050" y="1893888"/>
          <p14:tracePt t="2568" x="7810500" y="1893888"/>
          <p14:tracePt t="2572" x="7854950" y="1893888"/>
          <p14:tracePt t="2577" x="7885113" y="1893888"/>
          <p14:tracePt t="2587" x="7929563" y="1893888"/>
          <p14:tracePt t="2593" x="7945438" y="1893888"/>
          <p14:tracePt t="2602" x="7974013" y="1893888"/>
          <p14:tracePt t="2613" x="8004175" y="1893888"/>
          <p14:tracePt t="2618" x="8034338" y="1893888"/>
          <p14:tracePt t="2628" x="8048625" y="1893888"/>
          <p14:tracePt t="2632" x="8064500" y="1878013"/>
          <p14:tracePt t="2652" x="8078788" y="1878013"/>
          <p14:tracePt t="2698" x="8078788" y="1863725"/>
          <p14:tracePt t="2708" x="8094663" y="1863725"/>
          <p14:tracePt t="2712" x="8094663" y="1849438"/>
          <p14:tracePt t="2723" x="8108950" y="1849438"/>
          <p14:tracePt t="2738" x="8123238" y="1833563"/>
          <p14:tracePt t="2749" x="8139113" y="1833563"/>
          <p14:tracePt t="2754" x="8139113" y="1819275"/>
          <p14:tracePt t="2779" x="8153400" y="1819275"/>
          <p14:tracePt t="3097" x="8167688" y="1819275"/>
          <p14:tracePt t="3107" x="8197850" y="1819275"/>
          <p14:tracePt t="3112" x="8242300" y="1819275"/>
          <p14:tracePt t="3123" x="8272463" y="1819275"/>
          <p14:tracePt t="3132" x="8288338" y="1819275"/>
          <p14:tracePt t="3136" x="8332788" y="1819275"/>
          <p14:tracePt t="3146" x="8347075" y="1819275"/>
          <p14:tracePt t="3152" x="8362950" y="1819275"/>
          <p14:tracePt t="3173" x="8377238" y="1819275"/>
          <p14:tracePt t="3176" x="8377238" y="1803400"/>
          <p14:tracePt t="3249" x="8391525" y="1803400"/>
          <p14:tracePt t="3269" x="8407400" y="1803400"/>
          <p14:tracePt t="3460" x="8391525" y="1803400"/>
          <p14:tracePt t="3464" x="8347075" y="1803400"/>
          <p14:tracePt t="3474" x="8288338" y="1803400"/>
          <p14:tracePt t="3481" x="8213725" y="1803400"/>
          <p14:tracePt t="3491" x="8094663" y="1803400"/>
          <p14:tracePt t="3502" x="7989888" y="1803400"/>
          <p14:tracePt t="3504" x="7646988" y="1833563"/>
          <p14:tracePt t="3515" x="7362825" y="1849438"/>
          <p14:tracePt t="3521" x="7080250" y="1863725"/>
          <p14:tracePt t="3531" x="6797675" y="1878013"/>
          <p14:tracePt t="3541" x="6529388" y="1893888"/>
          <p14:tracePt t="3546" x="6067425" y="1893888"/>
          <p14:tracePt t="3557" x="5708650" y="1893888"/>
          <p14:tracePt t="3577" x="4203700" y="1893888"/>
          <p14:tracePt t="3581" x="4173538" y="1893888"/>
          <p14:tracePt t="3586" x="4010025" y="1893888"/>
          <p14:tracePt t="3597" x="3860800" y="1893888"/>
          <p14:tracePt t="3603" x="3711575" y="1878013"/>
          <p14:tracePt t="3610" x="3606800" y="1863725"/>
          <p14:tracePt t="3619" x="3592513" y="1849438"/>
          <p14:tracePt t="3626" x="3576638" y="1833563"/>
          <p14:tracePt t="3637" x="3562350" y="1833563"/>
          <p14:tracePt t="3643" x="3562350" y="1819275"/>
          <p14:tracePt t="3658" x="3562350" y="1803400"/>
          <p14:tracePt t="3669" x="3562350" y="1789113"/>
          <p14:tracePt t="3683" x="3562350" y="1774825"/>
          <p14:tracePt t="3692" x="3562350" y="1758950"/>
          <p14:tracePt t="3697" x="3562350" y="1728788"/>
          <p14:tracePt t="3713" x="3562350" y="1714500"/>
          <p14:tracePt t="3723" x="3562350" y="1684338"/>
          <p14:tracePt t="3733" x="3562350" y="1670050"/>
          <p14:tracePt t="3747" x="3562350" y="1654175"/>
          <p14:tracePt t="3763" x="3562350" y="1639888"/>
          <p14:tracePt t="3766" x="3576638" y="1639888"/>
          <p14:tracePt t="3899" x="3592513" y="1625600"/>
          <p14:tracePt t="3904" x="3606800" y="1625600"/>
          <p14:tracePt t="3915" x="3622675" y="1609725"/>
          <p14:tracePt t="3929" x="3636963" y="1609725"/>
          <p14:tracePt t="3945" x="3651250" y="1609725"/>
          <p14:tracePt t="3964" x="3651250" y="1595438"/>
          <p14:tracePt t="3968" x="3667125" y="1579563"/>
          <p14:tracePt t="3979" x="3667125" y="1565275"/>
          <p14:tracePt t="3985" x="3681413" y="1550988"/>
          <p14:tracePt t="3994" x="3681413" y="1535113"/>
          <p14:tracePt t="4002" x="3681413" y="1506538"/>
          <p14:tracePt t="4011" x="3697288" y="1476375"/>
          <p14:tracePt t="4021" x="3697288" y="1460500"/>
          <p14:tracePt t="4025" x="3711575" y="1431925"/>
          <p14:tracePt t="4036" x="3711575" y="1401763"/>
          <p14:tracePt t="4042" x="3711575" y="1385888"/>
          <p14:tracePt t="4177" x="3697288" y="1385888"/>
          <p14:tracePt t="4186" x="3667125" y="1385888"/>
          <p14:tracePt t="4197" x="3636963" y="1385888"/>
          <p14:tracePt t="4202" x="3606800" y="1385888"/>
          <p14:tracePt t="4211" x="3576638" y="1385888"/>
          <p14:tracePt t="4216" x="3562350" y="1385888"/>
          <p14:tracePt t="4226" x="3548063" y="1385888"/>
          <p14:tracePt t="4233" x="3532188" y="1385888"/>
          <p14:tracePt t="4349" x="3548063" y="1385888"/>
          <p14:tracePt t="4352" x="3592513" y="1385888"/>
          <p14:tracePt t="4362" x="3636963" y="1385888"/>
          <p14:tracePt t="4369" x="3725863" y="1401763"/>
          <p14:tracePt t="4379" x="3830638" y="1401763"/>
          <p14:tracePt t="4389" x="3890963" y="1416050"/>
          <p14:tracePt t="4392" x="3994150" y="1431925"/>
          <p14:tracePt t="4402" x="4068763" y="1431925"/>
          <p14:tracePt t="4408" x="4114800" y="1446213"/>
          <p14:tracePt t="4419" x="4173538" y="1446213"/>
          <p14:tracePt t="4424" x="4217988" y="1446213"/>
          <p14:tracePt t="4433" x="4278313" y="1446213"/>
          <p14:tracePt t="4442" x="4322763" y="1446213"/>
          <p14:tracePt t="4448" x="4352925" y="1446213"/>
          <p14:tracePt t="4458" x="4383088" y="1446213"/>
          <p14:tracePt t="4611" x="4367213" y="1446213"/>
          <p14:tracePt t="4621" x="4352925" y="1446213"/>
          <p14:tracePt t="4624" x="4337050" y="1446213"/>
          <p14:tracePt t="4636" x="4322763" y="1431925"/>
          <p14:tracePt t="4641" x="4308475" y="1431925"/>
          <p14:tracePt t="4652" x="4292600" y="1431925"/>
          <p14:tracePt t="4654" x="4278313" y="1431925"/>
          <p14:tracePt t="4757" x="4292600" y="1431925"/>
          <p14:tracePt t="4761" x="4308475" y="1431925"/>
          <p14:tracePt t="4770" x="4352925" y="1431925"/>
          <p14:tracePt t="4776" x="4397375" y="1431925"/>
          <p14:tracePt t="4786" x="4456113" y="1431925"/>
          <p14:tracePt t="4792" x="4516438" y="1446213"/>
          <p14:tracePt t="4802" x="4591050" y="1446213"/>
          <p14:tracePt t="4813" x="4665663" y="1460500"/>
          <p14:tracePt t="4816" x="4724400" y="1476375"/>
          <p14:tracePt t="4826" x="4799013" y="1490663"/>
          <p14:tracePt t="4833" x="4859338" y="1490663"/>
          <p14:tracePt t="4842" x="4889500" y="1490663"/>
          <p14:tracePt t="4852" x="4919663" y="1506538"/>
          <p14:tracePt t="4858" x="4948238" y="1506538"/>
          <p14:tracePt t="4868" x="4964113" y="1506538"/>
          <p14:tracePt t="4873" x="4992688" y="1520825"/>
          <p14:tracePt t="4883" x="5008563" y="1520825"/>
          <p14:tracePt t="4897" x="5022850" y="1520825"/>
          <p14:tracePt t="4913" x="5038725" y="1520825"/>
          <p14:tracePt t="4924" x="5053013" y="1520825"/>
          <p14:tracePt t="4928" x="5067300" y="1520825"/>
          <p14:tracePt t="4939" x="5097463" y="1520825"/>
          <p14:tracePt t="4942" x="5113338" y="1520825"/>
          <p14:tracePt t="4952" x="5141913" y="1520825"/>
          <p14:tracePt t="4962" x="5157788" y="1520825"/>
          <p14:tracePt t="4969" x="5187950" y="1520825"/>
          <p14:tracePt t="4979" x="5216525" y="1520825"/>
          <p14:tracePt t="4983" x="5232400" y="1520825"/>
          <p14:tracePt t="4992" x="5246688" y="1520825"/>
          <p14:tracePt t="5079" x="5262563" y="1520825"/>
          <p14:tracePt t="5099" x="5276850" y="1520825"/>
          <p14:tracePt t="5104" x="5291138" y="1520825"/>
          <p14:tracePt t="5140" x="5307013" y="1520825"/>
          <p14:tracePt t="5161" x="5321300" y="1520825"/>
          <p14:tracePt t="5185" x="5335588" y="1520825"/>
          <p14:tracePt t="5195" x="5351463" y="1520825"/>
          <p14:tracePt t="5202" x="5365750" y="1520825"/>
          <p14:tracePt t="5210" x="5381625" y="1520825"/>
          <p14:tracePt t="5214" x="5395913" y="1535113"/>
          <p14:tracePt t="5226" x="5410200" y="1535113"/>
          <p14:tracePt t="5235" x="5440363" y="1550988"/>
          <p14:tracePt t="5253" x="5456238" y="1565275"/>
          <p14:tracePt t="5254" x="5500688" y="1579563"/>
          <p14:tracePt t="5268" x="5514975" y="1579563"/>
          <p14:tracePt t="5281" x="5530850" y="1579563"/>
          <p14:tracePt t="5337" x="5545138" y="1579563"/>
          <p14:tracePt t="5352" x="5559425" y="1595438"/>
          <p14:tracePt t="5360" x="5589588" y="1609725"/>
          <p14:tracePt t="5370" x="5603875" y="1609725"/>
          <p14:tracePt t="5376" x="5619750" y="1609725"/>
          <p14:tracePt t="5389" x="5664200" y="1639888"/>
          <p14:tracePt t="5392" x="5694363" y="1639888"/>
          <p14:tracePt t="5402" x="5724525" y="1639888"/>
          <p14:tracePt t="5413" x="5738813" y="1654175"/>
          <p14:tracePt t="5427" x="5753100" y="1654175"/>
          <p14:tracePt t="5443" x="5768975" y="1654175"/>
          <p14:tracePt t="5483" x="5783263" y="1654175"/>
          <p14:tracePt t="5509" x="5799138" y="1654175"/>
          <p14:tracePt t="5512" x="5813425" y="1639888"/>
          <p14:tracePt t="5524" x="5827713" y="1639888"/>
          <p14:tracePt t="5529" x="5857875" y="1639888"/>
          <p14:tracePt t="5551" x="5902325" y="1639888"/>
          <p14:tracePt t="5553" x="5932488" y="1625600"/>
          <p14:tracePt t="5562" x="5962650" y="1625600"/>
          <p14:tracePt t="5569" x="6007100" y="1609725"/>
          <p14:tracePt t="5579" x="6037263" y="1609725"/>
          <p14:tracePt t="5582" x="6067425" y="1609725"/>
          <p14:tracePt t="5592" x="6096000" y="1595438"/>
          <p14:tracePt t="5598" x="6140450" y="1595438"/>
          <p14:tracePt t="5608" x="6186488" y="1595438"/>
          <p14:tracePt t="5620" x="6200775" y="1579563"/>
          <p14:tracePt t="5625" x="6245225" y="1579563"/>
          <p14:tracePt t="5636" x="6261100" y="1579563"/>
          <p14:tracePt t="5638" x="6305550" y="1579563"/>
          <p14:tracePt t="5648" x="6335713" y="1579563"/>
          <p14:tracePt t="5659" x="6380163" y="1579563"/>
          <p14:tracePt t="5664" x="6394450" y="1579563"/>
          <p14:tracePt t="5676" x="6424613" y="1579563"/>
          <p14:tracePt t="5678" x="6454775" y="1579563"/>
          <p14:tracePt t="5689" x="6499225" y="1579563"/>
          <p14:tracePt t="5699" x="6557963" y="1595438"/>
          <p14:tracePt t="5706" x="6618288" y="1595438"/>
          <p14:tracePt t="5715" x="6662738" y="1625600"/>
          <p14:tracePt t="5719" x="6723063" y="1625600"/>
          <p14:tracePt t="5731" x="6767513" y="1639888"/>
          <p14:tracePt t="5735" x="6811963" y="1654175"/>
          <p14:tracePt t="5745" x="6842125" y="1654175"/>
          <p14:tracePt t="5755" x="6886575" y="1654175"/>
          <p14:tracePt t="5761" x="6900863" y="1654175"/>
          <p14:tracePt t="5770" x="6916738" y="1654175"/>
          <p14:tracePt t="5775" x="6931025" y="1654175"/>
          <p14:tracePt t="5785" x="6946900" y="1654175"/>
          <p14:tracePt t="5866" x="6961188" y="1654175"/>
          <p14:tracePt t="5881" x="6975475" y="1654175"/>
          <p14:tracePt t="5896" x="6991350" y="1654175"/>
          <p14:tracePt t="6153" x="7005638" y="1670050"/>
          <p14:tracePt t="6162" x="7019925" y="1700213"/>
          <p14:tracePt t="6169" x="7019925" y="1728788"/>
          <p14:tracePt t="6178" x="7035800" y="1744663"/>
          <p14:tracePt t="6183" x="7065963" y="1758950"/>
          <p14:tracePt t="6194" x="7080250" y="1789113"/>
          <p14:tracePt t="6199" x="7094538" y="1803400"/>
          <p14:tracePt t="6208" x="7124700" y="1833563"/>
          <p14:tracePt t="6219" x="7154863" y="1849438"/>
          <p14:tracePt t="6225" x="7169150" y="1863725"/>
          <p14:tracePt t="6236" x="7199313" y="1878013"/>
          <p14:tracePt t="6238" x="7229475" y="1893888"/>
          <p14:tracePt t="6248" x="7243763" y="1908175"/>
          <p14:tracePt t="6255" x="7259638" y="1908175"/>
          <p14:tracePt t="6391" x="7259638" y="1893888"/>
          <p14:tracePt t="6402" x="7273925" y="1863725"/>
          <p14:tracePt t="6411" x="7288213" y="1849438"/>
          <p14:tracePt t="6417" x="7288213" y="1819275"/>
          <p14:tracePt t="6431" x="7288213" y="1803400"/>
          <p14:tracePt t="6441" x="7288213" y="1789113"/>
          <p14:tracePt t="6457" x="7288213" y="1774825"/>
          <p14:tracePt t="6469" x="7288213" y="1758950"/>
          <p14:tracePt t="6739" x="7304088" y="1758950"/>
          <p14:tracePt t="6742" x="7318375" y="1758950"/>
          <p14:tracePt t="6759" x="7318375" y="1774825"/>
          <p14:tracePt t="6769" x="7318375" y="1789113"/>
          <p14:tracePt t="6779" x="7334250" y="1789113"/>
          <p14:tracePt t="6785" x="7334250" y="1803400"/>
          <p14:tracePt t="6799" x="7334250" y="1819275"/>
          <p14:tracePt t="6808" x="7348538" y="1819275"/>
          <p14:tracePt t="6825" x="7348538" y="1833563"/>
          <p14:tracePt t="6836" x="7362825" y="1833563"/>
          <p14:tracePt t="6838" x="7362825" y="1849438"/>
          <p14:tracePt t="6849" x="7362825" y="1863725"/>
          <p14:tracePt t="6864" x="7362825" y="1878013"/>
          <p14:tracePt t="6874" x="7378700" y="1908175"/>
          <p14:tracePt t="6881" x="7392988" y="1952625"/>
          <p14:tracePt t="6892" x="7408863" y="2012950"/>
          <p14:tracePt t="6894" x="7437438" y="2057400"/>
          <p14:tracePt t="6904" x="7467600" y="2117725"/>
          <p14:tracePt t="6911" x="7497763" y="2162175"/>
          <p14:tracePt t="6920" x="7542213" y="2295525"/>
          <p14:tracePt t="6931" x="7586663" y="2370138"/>
          <p14:tracePt t="6935" x="7691438" y="2474913"/>
          <p14:tracePt t="6945" x="7780338" y="2563813"/>
          <p14:tracePt t="6954" x="7885113" y="2682875"/>
          <p14:tracePt t="6960" x="8004175" y="2773363"/>
          <p14:tracePt t="6970" x="8123238" y="2847975"/>
          <p14:tracePt t="6974" x="8242300" y="2906713"/>
          <p14:tracePt t="6987" x="8391525" y="2967038"/>
          <p14:tracePt t="6990" x="8510588" y="3025775"/>
          <p14:tracePt t="7002" x="8659813" y="3041650"/>
          <p14:tracePt t="7011" x="8794750" y="3071813"/>
          <p14:tracePt t="7017" x="8869363" y="3071813"/>
          <p14:tracePt t="7026" x="9002713" y="3086100"/>
          <p14:tracePt t="7030" x="9107488" y="3100388"/>
          <p14:tracePt t="7041" x="9256713" y="3100388"/>
          <p14:tracePt t="7047" x="9345613" y="3100388"/>
          <p14:tracePt t="7057" x="9464675" y="3100388"/>
          <p14:tracePt t="7069" x="9583738" y="3086100"/>
          <p14:tracePt t="7070" x="9629775" y="3071813"/>
          <p14:tracePt t="7081" x="9674225" y="3055938"/>
          <p14:tracePt t="7086" x="9688513" y="3041650"/>
          <p14:tracePt t="7097" x="9718675" y="3025775"/>
          <p14:tracePt t="7107" x="9732963" y="3011488"/>
          <p14:tracePt t="7112" x="9748838" y="2997200"/>
          <p14:tracePt t="7123" x="9763125" y="2981325"/>
          <p14:tracePt t="7136" x="9763125" y="2967038"/>
          <p14:tracePt t="7163" x="9763125" y="2951163"/>
          <p14:tracePt t="7167" x="9779000" y="2936875"/>
          <p14:tracePt t="7176" x="9793288" y="2936875"/>
          <p14:tracePt t="7192" x="9807575" y="2922588"/>
          <p14:tracePt t="7202" x="9823450" y="2922588"/>
          <p14:tracePt t="7207" x="9823450" y="2892425"/>
          <p14:tracePt t="7220" x="9837738" y="2892425"/>
          <p14:tracePt t="7222" x="9867900" y="2862263"/>
          <p14:tracePt t="7233" x="9867900" y="2847975"/>
          <p14:tracePt t="7242" x="9882188" y="2817813"/>
          <p14:tracePt t="7248" x="9898063" y="2803525"/>
          <p14:tracePt t="7259" x="9926638" y="2757488"/>
          <p14:tracePt t="7262" x="9942513" y="2743200"/>
          <p14:tracePt t="7273" x="9972675" y="2713038"/>
          <p14:tracePt t="7279" x="9986963" y="2682875"/>
          <p14:tracePt t="7289" x="10017125" y="2654300"/>
          <p14:tracePt t="7298" x="10047288" y="2638425"/>
          <p14:tracePt t="7302" x="10061575" y="2638425"/>
          <p14:tracePt t="7313" x="10075863" y="2624138"/>
          <p14:tracePt t="7339" x="10091738" y="2608263"/>
          <p14:tracePt t="7940" x="10091738" y="2654300"/>
          <p14:tracePt t="7948" x="10075863" y="2682875"/>
          <p14:tracePt t="7954" x="10061575" y="2728913"/>
          <p14:tracePt t="7965" x="10031413" y="2743200"/>
          <p14:tracePt t="7969" x="10017125" y="2787650"/>
          <p14:tracePt t="7988" x="10017125" y="2803525"/>
          <p14:tracePt t="8162" x="10001250" y="2817813"/>
          <p14:tracePt t="8170" x="10001250" y="2832100"/>
          <p14:tracePt t="8180" x="10001250" y="2862263"/>
          <p14:tracePt t="8197" x="10001250" y="2878138"/>
          <p14:tracePt t="8210" x="10001250" y="2892425"/>
          <p14:tracePt t="8226" x="10001250" y="2906713"/>
          <p14:tracePt t="8307" x="10017125" y="2906713"/>
          <p14:tracePt t="8313" x="10031413" y="2906713"/>
          <p14:tracePt t="8323" x="10061575" y="2906713"/>
          <p14:tracePt t="8333" x="10075863" y="2906713"/>
          <p14:tracePt t="8336" x="10106025" y="2906713"/>
          <p14:tracePt t="8346" x="10120313" y="2906713"/>
          <p14:tracePt t="8352" x="10150475" y="2906713"/>
          <p14:tracePt t="8362" x="10166350" y="2906713"/>
          <p14:tracePt t="8373" x="10194925" y="2906713"/>
          <p14:tracePt t="8376" x="10210800" y="2906713"/>
          <p14:tracePt t="8388" x="10240963" y="2906713"/>
          <p14:tracePt t="8394" x="10255250" y="2892425"/>
          <p14:tracePt t="8402" x="10285413" y="2878138"/>
          <p14:tracePt t="8412" x="10299700" y="2878138"/>
          <p14:tracePt t="8419" x="10315575" y="2878138"/>
          <p14:tracePt t="8428" x="10329863" y="2862263"/>
          <p14:tracePt t="8432" x="10344150" y="2862263"/>
          <p14:tracePt t="8450" x="10374313" y="2862263"/>
          <p14:tracePt t="8468" x="10388600" y="2862263"/>
          <p14:tracePt t="8472" x="10388600" y="2847975"/>
          <p14:tracePt t="8943" x="10388600" y="2773363"/>
          <p14:tracePt t="8946" x="10388600" y="2728913"/>
          <p14:tracePt t="8960" x="10388600" y="2698750"/>
          <p14:tracePt t="8969" x="10388600" y="2668588"/>
          <p14:tracePt t="8999" x="10388600" y="2654300"/>
          <p14:tracePt t="9063" x="10388600" y="2638425"/>
          <p14:tracePt t="9068" x="10374313" y="2638425"/>
          <p14:tracePt t="9079" x="10360025" y="2624138"/>
          <p14:tracePt t="9095" x="10344150" y="2624138"/>
          <p14:tracePt t="9098" x="10344150" y="2608263"/>
          <p14:tracePt t="9109" x="10315575" y="2608263"/>
          <p14:tracePt t="9119" x="10299700" y="2593975"/>
          <p14:tracePt t="9124" x="10285413" y="2593975"/>
          <p14:tracePt t="9135" x="10269538" y="2579688"/>
          <p14:tracePt t="9205" x="10269538" y="2563813"/>
          <p14:tracePt t="9221" x="10255250" y="2563813"/>
          <p14:tracePt t="9231" x="10255250" y="2549525"/>
          <p14:tracePt t="9236" x="10240963" y="2549525"/>
          <p14:tracePt t="9244" x="10225088" y="2535238"/>
          <p14:tracePt t="9270" x="10210800" y="2519363"/>
          <p14:tracePt t="9493" x="10210800" y="2505075"/>
          <p14:tracePt t="9502" x="10210800" y="2489200"/>
          <p14:tracePt t="9507" x="10210800" y="2474913"/>
          <p14:tracePt t="9524" x="10210800" y="2460625"/>
          <p14:tracePt t="9533" x="10210800" y="2444750"/>
          <p14:tracePt t="9655" x="10180638" y="2444750"/>
          <p14:tracePt t="9658" x="10166350" y="2444750"/>
          <p14:tracePt t="9668" x="10136188" y="2460625"/>
          <p14:tracePt t="9679" x="10106025" y="2474913"/>
          <p14:tracePt t="9686" x="10075863" y="2489200"/>
          <p14:tracePt t="9694" x="10047288" y="2505075"/>
          <p14:tracePt t="9699" x="10001250" y="2519363"/>
          <p14:tracePt t="9709" x="9956800" y="2519363"/>
          <p14:tracePt t="9719" x="9912350" y="2519363"/>
          <p14:tracePt t="9725" x="9882188" y="2535238"/>
          <p14:tracePt t="9735" x="9852025" y="2535238"/>
          <p14:tracePt t="9738" x="9823450" y="2535238"/>
          <p14:tracePt t="9749" x="9807575" y="2549525"/>
          <p14:tracePt t="9754" x="9779000" y="2549525"/>
          <p14:tracePt t="9775" x="9748838" y="2563813"/>
          <p14:tracePt t="9780" x="9732963" y="2579688"/>
          <p14:tracePt t="9793" x="9718675" y="2579688"/>
          <p14:tracePt t="9794" x="9688513" y="2579688"/>
          <p14:tracePt t="9804" x="9674225" y="2579688"/>
          <p14:tracePt t="9815" x="9644063" y="2579688"/>
          <p14:tracePt t="9820" x="9613900" y="2579688"/>
          <p14:tracePt t="9830" x="9569450" y="2579688"/>
          <p14:tracePt t="9836" x="9525000" y="2579688"/>
          <p14:tracePt t="9844" x="9464675" y="2579688"/>
          <p14:tracePt t="9854" x="9405938" y="2579688"/>
          <p14:tracePt t="9860" x="9315450" y="2579688"/>
          <p14:tracePt t="9870" x="9271000" y="2593975"/>
          <p14:tracePt t="9874" x="9212263" y="2593975"/>
          <p14:tracePt t="9886" x="9151938" y="2593975"/>
          <p14:tracePt t="9892" x="9063038" y="2608263"/>
          <p14:tracePt t="9902" x="9018588" y="2608263"/>
          <p14:tracePt t="9911" x="8958263" y="2624138"/>
          <p14:tracePt t="9917" x="8913813" y="2624138"/>
          <p14:tracePt t="9927" x="8869363" y="2654300"/>
          <p14:tracePt t="9930" x="8794750" y="2668588"/>
          <p14:tracePt t="9942" x="8734425" y="2668588"/>
          <p14:tracePt t="9952" x="8631238" y="2682875"/>
          <p14:tracePt t="9957" x="8526463" y="2698750"/>
          <p14:tracePt t="9969" x="8258175" y="2698750"/>
          <p14:tracePt t="9970" x="8123238" y="2698750"/>
          <p14:tracePt t="9981" x="7945438" y="2698750"/>
          <p14:tracePt t="9993" x="7826375" y="2698750"/>
          <p14:tracePt t="9996" x="7602538" y="2698750"/>
          <p14:tracePt t="10007" x="7453313" y="2698750"/>
          <p14:tracePt t="10013" x="7288213" y="2698750"/>
          <p14:tracePt t="10024" x="7154863" y="2698750"/>
          <p14:tracePt t="10026" x="6991350" y="2668588"/>
          <p14:tracePt t="10036" x="6856413" y="2654300"/>
          <p14:tracePt t="10047" x="6751638" y="2638425"/>
          <p14:tracePt t="10052" x="6662738" y="2638425"/>
          <p14:tracePt t="10063" x="6588125" y="2624138"/>
          <p14:tracePt t="10067" x="6483350" y="2624138"/>
          <p14:tracePt t="10076" x="6408738" y="2608263"/>
          <p14:tracePt t="10083" x="6305550" y="2608263"/>
          <p14:tracePt t="10092" x="6230938" y="2608263"/>
          <p14:tracePt t="10102" x="6170613" y="2608263"/>
          <p14:tracePt t="10108" x="6096000" y="2593975"/>
          <p14:tracePt t="10119" x="5992813" y="2593975"/>
          <p14:tracePt t="10123" x="5918200" y="2593975"/>
          <p14:tracePt t="10133" x="5827713" y="2593975"/>
          <p14:tracePt t="10143" x="5708650" y="2579688"/>
          <p14:tracePt t="10149" x="5649913" y="2579688"/>
          <p14:tracePt t="10158" x="5619750" y="2579688"/>
          <p14:tracePt t="10163" x="5603875" y="2579688"/>
          <p14:tracePt t="10173" x="5559425" y="2579688"/>
          <p14:tracePt t="10179" x="5545138" y="2579688"/>
          <p14:tracePt t="10188" x="5514975" y="2579688"/>
          <p14:tracePt t="10199" x="5500688" y="2579688"/>
          <p14:tracePt t="10202" x="5484813" y="2579688"/>
          <p14:tracePt t="10213" x="5456238" y="2579688"/>
          <p14:tracePt t="10219" x="5410200" y="2579688"/>
          <p14:tracePt t="10228" x="5365750" y="2593975"/>
          <p14:tracePt t="10238" x="5291138" y="2608263"/>
          <p14:tracePt t="10245" x="5232400" y="2624138"/>
          <p14:tracePt t="10256" x="5141913" y="2654300"/>
          <p14:tracePt t="10258" x="5067300" y="2698750"/>
          <p14:tracePt t="10269" x="4992688" y="2728913"/>
          <p14:tracePt t="10279" x="4933950" y="2743200"/>
          <p14:tracePt t="10285" x="4829175" y="2787650"/>
          <p14:tracePt t="10295" x="4784725" y="2817813"/>
          <p14:tracePt t="10298" x="4724400" y="2832100"/>
          <p14:tracePt t="10309" x="4710113" y="2862263"/>
          <p14:tracePt t="10315" x="4695825" y="2862263"/>
          <p14:tracePt t="10324" x="4679950" y="2878138"/>
          <p14:tracePt t="10336" x="4679950" y="2892425"/>
          <p14:tracePt t="10342" x="4665663" y="2906713"/>
          <p14:tracePt t="10354" x="4651375" y="2922588"/>
          <p14:tracePt t="10365" x="4621213" y="2922588"/>
          <p14:tracePt t="10374" x="4605338" y="2936875"/>
          <p14:tracePt t="10381" x="4576763" y="2951163"/>
          <p14:tracePt t="10390" x="4560888" y="2967038"/>
          <p14:tracePt t="10395" x="4502150" y="2981325"/>
          <p14:tracePt t="10404" x="4441825" y="2981325"/>
          <p14:tracePt t="10412" x="4397375" y="2981325"/>
          <p14:tracePt t="10420" x="4337050" y="2981325"/>
          <p14:tracePt t="10431" x="4248150" y="2967038"/>
          <p14:tracePt t="10436" x="4173538" y="2936875"/>
          <p14:tracePt t="10444" x="4084638" y="2906713"/>
          <p14:tracePt t="10452" x="3979863" y="2878138"/>
          <p14:tracePt t="10460" x="3890963" y="2862263"/>
          <p14:tracePt t="10470" x="3816350" y="2832100"/>
          <p14:tracePt t="10477" x="3725863" y="2803525"/>
          <p14:tracePt t="10487" x="3636963" y="2773363"/>
          <p14:tracePt t="10491" x="3576638" y="2757488"/>
          <p14:tracePt t="10502" x="3517900" y="2728913"/>
          <p14:tracePt t="10510" x="3457575" y="2728913"/>
          <p14:tracePt t="10517" x="3443288" y="2713038"/>
          <p14:tracePt t="10541" x="3429000" y="2713038"/>
          <p14:tracePt t="10587" x="3413125" y="2713038"/>
          <p14:tracePt t="10597" x="3398838" y="2713038"/>
          <p14:tracePt t="10613" x="3368675" y="2713038"/>
          <p14:tracePt t="10636" x="3354388" y="2713038"/>
          <p14:tracePt t="10733" x="3338513" y="2713038"/>
          <p14:tracePt t="10738" x="3324225" y="2713038"/>
          <p14:tracePt t="10749" x="3308350" y="2713038"/>
          <p14:tracePt t="10762" x="3279775" y="2728913"/>
          <p14:tracePt t="10773" x="3249613" y="2743200"/>
          <p14:tracePt t="10778" x="3205163" y="2743200"/>
          <p14:tracePt t="10789" x="3189288" y="2743200"/>
          <p14:tracePt t="10799" x="3130550" y="2757488"/>
          <p14:tracePt t="10955" x="3130550" y="2803525"/>
          <p14:tracePt t="10964" x="3130550" y="2862263"/>
          <p14:tracePt t="10970" x="3130550" y="2936875"/>
          <p14:tracePt t="10981" x="3160713" y="2997200"/>
          <p14:tracePt t="10991" x="3175000" y="3071813"/>
          <p14:tracePt t="10994" x="3205163" y="3160713"/>
          <p14:tracePt t="11004" x="3249613" y="3249613"/>
          <p14:tracePt t="11010" x="3294063" y="3340100"/>
          <p14:tracePt t="11020" x="3368675" y="3459163"/>
          <p14:tracePt t="11031" x="3457575" y="3533775"/>
          <p14:tracePt t="11036" x="3548063" y="3578225"/>
          <p14:tracePt t="11047" x="3622675" y="3608388"/>
          <p14:tracePt t="11052" x="3681413" y="3622675"/>
          <p14:tracePt t="11061" x="3725863" y="3622675"/>
          <p14:tracePt t="11070" x="3741738" y="3622675"/>
          <p14:tracePt t="11077" x="3756025" y="3622675"/>
          <p14:tracePt t="11086" x="3771900" y="3622675"/>
          <p14:tracePt t="11131" x="3756025" y="3622675"/>
          <p14:tracePt t="11147" x="3741738" y="3636963"/>
          <p14:tracePt t="11156" x="3725863" y="3683000"/>
          <p14:tracePt t="11169" x="3711575" y="3711575"/>
          <p14:tracePt t="11174" x="3711575" y="3741738"/>
          <p14:tracePt t="11182" x="3681413" y="3771900"/>
          <p14:tracePt t="11186" x="3667125" y="3802063"/>
          <p14:tracePt t="11196" x="3651250" y="3846513"/>
          <p14:tracePt t="11202" x="3636963" y="3876675"/>
          <p14:tracePt t="11212" x="3622675" y="3906838"/>
          <p14:tracePt t="11223" x="3592513" y="3921125"/>
          <p14:tracePt t="11226" x="3576638" y="3965575"/>
          <p14:tracePt t="11236" x="3562350" y="3995738"/>
          <p14:tracePt t="11243" x="3532188" y="4010025"/>
          <p14:tracePt t="11252" x="3517900" y="4025900"/>
          <p14:tracePt t="11263" x="3487738" y="4040188"/>
          <p14:tracePt t="11268" x="3473450" y="4054475"/>
          <p14:tracePt t="11278" x="3443288" y="4070350"/>
          <p14:tracePt t="11283" x="3429000" y="4084638"/>
          <p14:tracePt t="11292" x="3413125" y="4100513"/>
          <p14:tracePt t="11302" x="3398838" y="4100513"/>
          <p14:tracePt t="11309" x="3382963" y="4114800"/>
          <p14:tracePt t="11319" x="3368675" y="4114800"/>
          <p14:tracePt t="11324" x="3368675" y="4129088"/>
          <p14:tracePt t="11339" x="3354388" y="4129088"/>
          <p14:tracePt t="11627" x="3338513" y="4144963"/>
          <p14:tracePt t="11636" x="3308350" y="4159250"/>
          <p14:tracePt t="11652" x="3294063" y="4175125"/>
          <p14:tracePt t="11661" x="3279775" y="4189413"/>
          <p14:tracePt t="11669" x="3249613" y="4203700"/>
          <p14:tracePt t="11677" x="3219450" y="4294188"/>
          <p14:tracePt t="11686" x="3205163" y="4383088"/>
          <p14:tracePt t="11691" x="3205163" y="4457700"/>
          <p14:tracePt t="11703" x="3189288" y="4546600"/>
          <p14:tracePt t="11707" x="3189288" y="4621213"/>
          <p14:tracePt t="11719" x="3189288" y="4711700"/>
          <p14:tracePt t="11726" x="3189288" y="4800600"/>
          <p14:tracePt t="11733" x="3205163" y="4905375"/>
          <p14:tracePt t="11742" x="3235325" y="5008563"/>
          <p14:tracePt t="11746" x="3263900" y="5099050"/>
          <p14:tracePt t="11758" x="3294063" y="5187950"/>
          <p14:tracePt t="11763" x="3354388" y="5322888"/>
          <p14:tracePt t="11773" x="3398838" y="5367338"/>
          <p14:tracePt t="11783" x="3443288" y="5397500"/>
          <p14:tracePt t="11787" x="3487738" y="5397500"/>
          <p14:tracePt t="11797" x="3548063" y="5411788"/>
          <p14:tracePt t="11803" x="3622675" y="5426075"/>
          <p14:tracePt t="11813" x="3711575" y="5426075"/>
          <p14:tracePt t="11823" x="3875088" y="5441950"/>
          <p14:tracePt t="11826" x="4084638" y="5472113"/>
          <p14:tracePt t="11836" x="4441825" y="5546725"/>
          <p14:tracePt t="11844" x="4770438" y="5621338"/>
          <p14:tracePt t="11854" x="5216525" y="5754688"/>
          <p14:tracePt t="11859" x="5708650" y="5918200"/>
          <p14:tracePt t="11869" x="6081713" y="6083300"/>
          <p14:tracePt t="11879" x="6588125" y="6321425"/>
          <p14:tracePt t="11883" x="6931025" y="6575425"/>
          <p14:tracePt t="11893" x="7094538" y="6753225"/>
          <p14:tracePt t="12220" x="7542213" y="6827838"/>
          <p14:tracePt t="12509" x="7392988" y="6769100"/>
          <p14:tracePt t="12512" x="7019925" y="6694488"/>
          <p14:tracePt t="12522" x="6737350" y="6678613"/>
          <p14:tracePt t="12535" x="6557963" y="6694488"/>
          <p14:tracePt t="12539" x="6380163" y="6723063"/>
          <p14:tracePt t="12549" x="6215063" y="6738938"/>
          <p14:tracePt t="12554" x="6111875" y="6738938"/>
          <p14:tracePt t="12568" x="6051550" y="6753225"/>
          <p14:tracePt t="12575" x="6037263" y="6753225"/>
          <p14:tracePt t="12578" x="6021388" y="6738938"/>
          <p14:tracePt t="12589" x="6007100" y="6708775"/>
          <p14:tracePt t="12595" x="6007100" y="6678613"/>
          <p14:tracePt t="12605" x="5976938" y="6634163"/>
          <p14:tracePt t="12611" x="5932488" y="6515100"/>
          <p14:tracePt t="12619" x="5902325" y="6426200"/>
          <p14:tracePt t="12629" x="5813425" y="6276975"/>
          <p14:tracePt t="12635" x="5649913" y="6008688"/>
          <p14:tracePt t="12644" x="5484813" y="5740400"/>
          <p14:tracePt t="12652" x="5276850" y="5411788"/>
          <p14:tracePt t="12660" x="5038725" y="5068888"/>
          <p14:tracePt t="12670" x="4784725" y="4786313"/>
          <p14:tracePt t="12675" x="4591050" y="4592638"/>
          <p14:tracePt t="12685" x="4427538" y="4413250"/>
          <p14:tracePt t="12691" x="4337050" y="4322763"/>
          <p14:tracePt t="12702" x="4262438" y="4278313"/>
          <p14:tracePt t="12704" x="4262438" y="4264025"/>
          <p14:tracePt t="12755" x="4278313" y="4249738"/>
          <p14:tracePt t="12767" x="4292600" y="4249738"/>
          <p14:tracePt t="12770" x="4308475" y="4233863"/>
          <p14:tracePt t="12781" x="4322763" y="4233863"/>
          <p14:tracePt t="12786" x="4337050" y="4219575"/>
          <p14:tracePt t="12796" x="4337050" y="4203700"/>
          <p14:tracePt t="12807" x="4337050" y="4159250"/>
          <p14:tracePt t="12810" x="4322763" y="4084638"/>
          <p14:tracePt t="12821" x="4278313" y="3995738"/>
          <p14:tracePt t="12827" x="4203700" y="3890963"/>
          <p14:tracePt t="12836" x="4143375" y="3816350"/>
          <p14:tracePt t="12840" x="4040188" y="3697288"/>
          <p14:tracePt t="12853" x="3949700" y="3578225"/>
          <p14:tracePt t="12860" x="3830638" y="3443288"/>
          <p14:tracePt t="12866" x="3756025" y="3340100"/>
          <p14:tracePt t="12877" x="3697288" y="3249613"/>
          <p14:tracePt t="12883" x="3681413" y="3235325"/>
          <p14:tracePt t="12892" x="3681413" y="3205163"/>
          <p14:tracePt t="12902" x="3667125" y="3205163"/>
          <p14:tracePt t="12906" x="3667125" y="3190875"/>
          <p14:tracePt t="12925" x="3681413" y="3175000"/>
          <p14:tracePt t="12932" x="3711575" y="3175000"/>
          <p14:tracePt t="12936" x="3725863" y="3160713"/>
          <p14:tracePt t="12947" x="3756025" y="3160713"/>
          <p14:tracePt t="12956" x="3771900" y="3146425"/>
          <p14:tracePt t="12963" x="3800475" y="3130550"/>
          <p14:tracePt t="12973" x="3830638" y="3130550"/>
          <p14:tracePt t="12977" x="3844925" y="3116263"/>
          <p14:tracePt t="12988" x="3860800" y="3100388"/>
          <p14:tracePt t="12999" x="3890963" y="3086100"/>
          <p14:tracePt t="13013" x="3919538" y="3071813"/>
          <p14:tracePt t="13019" x="3935413" y="3055938"/>
          <p14:tracePt t="13029" x="3979863" y="3041650"/>
          <p14:tracePt t="13038" x="4010025" y="3011488"/>
          <p14:tracePt t="13043" x="4024313" y="2997200"/>
          <p14:tracePt t="13052" x="4054475" y="2981325"/>
          <p14:tracePt t="13059" x="4098925" y="2951163"/>
          <p14:tracePt t="13070" x="4217988" y="2862263"/>
          <p14:tracePt t="13072" x="4278313" y="2832100"/>
          <p14:tracePt t="13082" x="4308475" y="2787650"/>
          <p14:tracePt t="13093" x="4352925" y="2757488"/>
          <p14:tracePt t="13099" x="4383088" y="2743200"/>
          <p14:tracePt t="13110" x="4397375" y="2728913"/>
          <p14:tracePt t="13115" x="4411663" y="2698750"/>
          <p14:tracePt t="13125" x="4427538" y="2698750"/>
          <p14:tracePt t="13135" x="4441825" y="2698750"/>
          <p14:tracePt t="13149" x="4456113" y="2698750"/>
          <p14:tracePt t="13155" x="4456113" y="2682875"/>
          <p14:tracePt t="13236" x="4471988" y="2682875"/>
          <p14:tracePt t="13245" x="4471988" y="2668588"/>
          <p14:tracePt t="13265" x="4486275" y="2654300"/>
          <p14:tracePt t="13341" x="4516438" y="2654300"/>
          <p14:tracePt t="13347" x="4546600" y="2638425"/>
          <p14:tracePt t="13358" x="4576763" y="2638425"/>
          <p14:tracePt t="13360" x="4605338" y="2638425"/>
          <p14:tracePt t="13370" x="4621213" y="2638425"/>
          <p14:tracePt t="13381" x="4651375" y="2638425"/>
          <p14:tracePt t="13386" x="4665663" y="2638425"/>
          <p14:tracePt t="13396" x="4665663" y="2624138"/>
          <p14:tracePt t="13579" x="4740275" y="2638425"/>
          <p14:tracePt t="13588" x="4754563" y="2638425"/>
          <p14:tracePt t="13592" x="4770438" y="2638425"/>
          <p14:tracePt t="13695" x="4784725" y="2638425"/>
          <p14:tracePt t="13709" x="4799013" y="2654300"/>
          <p14:tracePt t="13725" x="4829175" y="2668588"/>
          <p14:tracePt t="13728" x="4873625" y="2668588"/>
          <p14:tracePt t="13738" x="4903788" y="2668588"/>
          <p14:tracePt t="13749" x="4919663" y="2668588"/>
          <p14:tracePt t="13754" x="4933950" y="2668588"/>
          <p14:tracePt t="13765" x="4964113" y="2668588"/>
          <p14:tracePt t="13769" x="4992688" y="2668588"/>
          <p14:tracePt t="13779" x="5022850" y="2668588"/>
          <p14:tracePt t="13789" x="5053013" y="2668588"/>
          <p14:tracePt t="13795" x="5067300" y="2654300"/>
          <p14:tracePt t="13804" x="5083175" y="2654300"/>
          <p14:tracePt t="13811" x="5113338" y="2654300"/>
          <p14:tracePt t="13820" x="5127625" y="2638425"/>
          <p14:tracePt t="13825" x="5141913" y="2624138"/>
          <p14:tracePt t="13836" x="5157788" y="2624138"/>
          <p14:tracePt t="13845" x="5187950" y="2608263"/>
          <p14:tracePt t="13852" x="5202238" y="2608263"/>
          <p14:tracePt t="13860" x="5216525" y="2593975"/>
          <p14:tracePt t="13864" x="5246688" y="2579688"/>
          <p14:tracePt t="13875" x="5262563" y="2579688"/>
          <p14:tracePt t="13886" x="5291138" y="2563813"/>
          <p14:tracePt t="13891" x="5307013" y="2563813"/>
          <p14:tracePt t="13902" x="5351463" y="2535238"/>
          <p14:tracePt t="13904" x="5365750" y="2535238"/>
          <p14:tracePt t="13919" x="5395913" y="2519363"/>
          <p14:tracePt t="13920" x="5410200" y="2519363"/>
          <p14:tracePt t="13931" x="5426075" y="2505075"/>
          <p14:tracePt t="13941" x="5440363" y="2505075"/>
          <p14:tracePt t="13947" x="5456238" y="2505075"/>
          <p14:tracePt t="14275" x="5440363" y="2505075"/>
          <p14:tracePt t="14285" x="5426075" y="2505075"/>
          <p14:tracePt t="14291" x="5410200" y="2519363"/>
          <p14:tracePt t="14298" x="5395913" y="2519363"/>
          <p14:tracePt t="14309" x="5381625" y="2535238"/>
          <p14:tracePt t="14315" x="5365750" y="2535238"/>
          <p14:tracePt t="14325" x="5351463" y="2535238"/>
          <p14:tracePt t="14507" x="5351463" y="2549525"/>
          <p14:tracePt t="14749" x="5365750" y="2549525"/>
          <p14:tracePt t="14763" x="5381625" y="2549525"/>
          <p14:tracePt t="15078" x="5381625" y="2563813"/>
          <p14:tracePt t="15080" x="5395913" y="2624138"/>
          <p14:tracePt t="15091" x="5395913" y="2682875"/>
          <p14:tracePt t="15102" x="5395913" y="2728913"/>
          <p14:tracePt t="15107" x="5395913" y="2773363"/>
          <p14:tracePt t="15117" x="5395913" y="2803525"/>
          <p14:tracePt t="15120" x="5365750" y="2847975"/>
          <p14:tracePt t="15131" x="5335588" y="2892425"/>
          <p14:tracePt t="15136" x="5291138" y="2936875"/>
          <p14:tracePt t="15147" x="5246688" y="2981325"/>
          <p14:tracePt t="15158" x="5216525" y="3041650"/>
          <p14:tracePt t="15160" x="5141913" y="3086100"/>
          <p14:tracePt t="15170" x="5097463" y="3116263"/>
          <p14:tracePt t="15177" x="5053013" y="3130550"/>
          <p14:tracePt t="15186" x="5008563" y="3160713"/>
          <p14:tracePt t="15192" x="4978400" y="3175000"/>
          <p14:tracePt t="15202" x="4948238" y="3175000"/>
          <p14:tracePt t="15213" x="4903788" y="3175000"/>
          <p14:tracePt t="15216" x="4845050" y="3175000"/>
          <p14:tracePt t="15226" x="4799013" y="3175000"/>
          <p14:tracePt t="15233" x="4724400" y="3175000"/>
          <p14:tracePt t="15243" x="4635500" y="3175000"/>
          <p14:tracePt t="15252" x="4530725" y="3175000"/>
          <p14:tracePt t="15258" x="4441825" y="3175000"/>
          <p14:tracePt t="15266" x="4352925" y="3175000"/>
          <p14:tracePt t="15273" x="4248150" y="3175000"/>
          <p14:tracePt t="15283" x="4173538" y="3175000"/>
          <p14:tracePt t="15292" x="4084638" y="3175000"/>
          <p14:tracePt t="15298" x="3994150" y="3160713"/>
          <p14:tracePt t="15308" x="3890963" y="3160713"/>
          <p14:tracePt t="15312" x="3771900" y="3130550"/>
          <p14:tracePt t="15323" x="3681413" y="3116263"/>
          <p14:tracePt t="15328" x="3532188" y="3071813"/>
          <p14:tracePt t="15338" x="3457575" y="3071813"/>
          <p14:tracePt t="15349" x="3354388" y="3025775"/>
          <p14:tracePt t="15352" x="3294063" y="3011488"/>
          <p14:tracePt t="15363" x="3205163" y="2981325"/>
          <p14:tracePt t="15369" x="3160713" y="2967038"/>
          <p14:tracePt t="15379" x="3130550" y="2951163"/>
          <p14:tracePt t="15389" x="3100388" y="2936875"/>
          <p14:tracePt t="15392" x="3086100" y="2922588"/>
          <p14:tracePt t="15404" x="3070225" y="2906713"/>
          <p14:tracePt t="15409" x="3055938" y="2892425"/>
          <p14:tracePt t="15419" x="3040063" y="2878138"/>
          <p14:tracePt t="15436" x="3025775" y="2878138"/>
          <p14:tracePt t="15445" x="3025775" y="2862263"/>
          <p14:tracePt t="15449" x="3011488" y="2862263"/>
          <p14:tracePt t="15459" x="3011488" y="2847975"/>
          <p14:tracePt t="15464" x="2995613" y="2847975"/>
          <p14:tracePt t="15474" x="2981325" y="2832100"/>
          <p14:tracePt t="15488" x="2967038" y="2832100"/>
          <p14:tracePt t="15499" x="2876550" y="2803525"/>
          <p14:tracePt t="15505" x="2801938" y="2803525"/>
          <p14:tracePt t="15515" x="2727325" y="2787650"/>
          <p14:tracePt t="15525" x="2624138" y="2757488"/>
          <p14:tracePt t="15531" x="2533650" y="2757488"/>
          <p14:tracePt t="15541" x="2414588" y="2728913"/>
          <p14:tracePt t="15544" x="2325688" y="2713038"/>
          <p14:tracePt t="15555" x="2206625" y="2698750"/>
          <p14:tracePt t="15561" x="2132013" y="2682875"/>
          <p14:tracePt t="15570" x="2071688" y="2668588"/>
          <p14:tracePt t="15580" x="2041525" y="2668588"/>
          <p14:tracePt t="15586" x="2012950" y="2654300"/>
          <p14:tracePt t="15594" x="1966913" y="2638425"/>
          <p14:tracePt t="15602" x="1952625" y="2638425"/>
          <p14:tracePt t="15611" x="1952625" y="2624138"/>
          <p14:tracePt t="15621" x="1938338" y="2624138"/>
          <p14:tracePt t="15636" x="1938338" y="2608263"/>
          <p14:tracePt t="15652" x="1922463" y="2608263"/>
          <p14:tracePt t="15660" x="1908175" y="2608263"/>
          <p14:tracePt t="15669" x="1892300" y="2608263"/>
          <p14:tracePt t="15676" x="1878013" y="2624138"/>
          <p14:tracePt t="15681" x="1847850" y="2624138"/>
          <p14:tracePt t="15691" x="1819275" y="2638425"/>
          <p14:tracePt t="15697" x="1789113" y="2654300"/>
          <p14:tracePt t="15707" x="1744663" y="2682875"/>
          <p14:tracePt t="15719" x="1728788" y="2698750"/>
          <p14:tracePt t="15720" x="1670050" y="2728913"/>
          <p14:tracePt t="15730" x="1654175" y="2743200"/>
          <p14:tracePt t="15833" x="1684338" y="2743200"/>
          <p14:tracePt t="15843" x="1714500" y="2743200"/>
          <p14:tracePt t="15852" x="1758950" y="2743200"/>
          <p14:tracePt t="15858" x="1833563" y="2728913"/>
          <p14:tracePt t="15867" x="1922463" y="2713038"/>
          <p14:tracePt t="15875" x="2041525" y="2713038"/>
          <p14:tracePt t="15883" x="2146300" y="2713038"/>
          <p14:tracePt t="15889" x="2235200" y="2713038"/>
          <p14:tracePt t="15898" x="2339975" y="2713038"/>
          <p14:tracePt t="15908" x="2428875" y="2713038"/>
          <p14:tracePt t="15913" x="2503488" y="2713038"/>
          <p14:tracePt t="15923" x="2549525" y="2713038"/>
          <p14:tracePt t="15929" x="2608263" y="2713038"/>
          <p14:tracePt t="15939" x="2638425" y="2713038"/>
          <p14:tracePt t="15949" x="2668588" y="2713038"/>
          <p14:tracePt t="15952" x="2682875" y="2713038"/>
          <p14:tracePt t="15963" x="2727325" y="2713038"/>
          <p14:tracePt t="15969" x="2743200" y="2713038"/>
          <p14:tracePt t="15979" x="2771775" y="2713038"/>
          <p14:tracePt t="15985" x="2787650" y="2713038"/>
          <p14:tracePt t="15995" x="2817813" y="2713038"/>
          <p14:tracePt t="16005" x="2832100" y="2713038"/>
          <p14:tracePt t="16008" x="2862263" y="2713038"/>
          <p14:tracePt t="16019" x="2906713" y="2713038"/>
          <p14:tracePt t="16027" x="2921000" y="2713038"/>
          <p14:tracePt t="16035" x="2967038" y="2713038"/>
          <p14:tracePt t="16044" x="2995613" y="2713038"/>
          <p14:tracePt t="16049" x="3025775" y="2713038"/>
          <p14:tracePt t="16059" x="3040063" y="2713038"/>
          <p14:tracePt t="16066" x="3070225" y="2713038"/>
          <p14:tracePt t="16267" x="3070225" y="2698750"/>
          <p14:tracePt t="16297" x="3070225" y="2682875"/>
          <p14:tracePt t="16319" x="3055938" y="2668588"/>
          <p14:tracePt t="16321" x="3055938" y="2654300"/>
          <p14:tracePt t="16331" x="3055938" y="2638425"/>
          <p14:tracePt t="16336" x="3040063" y="2624138"/>
          <p14:tracePt t="16352" x="3025775" y="2608263"/>
          <p14:tracePt t="16373" x="3025775" y="2593975"/>
          <p14:tracePt t="16376" x="3025775" y="2579688"/>
          <p14:tracePt t="16393" x="3025775" y="2549525"/>
          <p14:tracePt t="16407" x="3025775" y="2535238"/>
          <p14:tracePt t="16419" x="3025775" y="2519363"/>
          <p14:tracePt t="16426" x="3025775" y="2489200"/>
          <p14:tracePt t="16443" x="3040063" y="2460625"/>
          <p14:tracePt t="16448" x="3040063" y="2444750"/>
          <p14:tracePt t="16458" x="3040063" y="2414588"/>
          <p14:tracePt t="16474" x="3040063" y="2400300"/>
          <p14:tracePt t="16483" x="3040063" y="2386013"/>
          <p14:tracePt t="16489" x="3040063" y="2370138"/>
          <p14:tracePt t="16508" x="3040063" y="2355850"/>
          <p14:tracePt t="16523" x="3055938" y="2355850"/>
          <p14:tracePt t="16551" x="3070225" y="2355850"/>
          <p14:tracePt t="16566" x="3086100" y="2355850"/>
          <p14:tracePt t="16569" x="3100388" y="2355850"/>
          <p14:tracePt t="16579" x="3114675" y="2355850"/>
          <p14:tracePt t="16586" x="3144838" y="2355850"/>
          <p14:tracePt t="16595" x="3175000" y="2355850"/>
          <p14:tracePt t="16605" x="3189288" y="2370138"/>
          <p14:tracePt t="16608" x="3219450" y="2370138"/>
          <p14:tracePt t="16620" x="3235325" y="2370138"/>
          <p14:tracePt t="16626" x="3263900" y="2370138"/>
          <p14:tracePt t="16635" x="3294063" y="2386013"/>
          <p14:tracePt t="16638" x="3308350" y="2386013"/>
          <p14:tracePt t="16649" x="3324225" y="2400300"/>
          <p14:tracePt t="16659" x="3338513" y="2400300"/>
          <p14:tracePt t="16674" x="3354388" y="2400300"/>
          <p14:tracePt t="16679" x="3354388" y="2414588"/>
          <p14:tracePt t="16702" x="3368675" y="2414588"/>
          <p14:tracePt t="16705" x="3368675" y="2430463"/>
          <p14:tracePt t="16714" x="3382963" y="2430463"/>
          <p14:tracePt t="16730" x="3398838" y="2430463"/>
          <p14:tracePt t="16741" x="3413125" y="2430463"/>
          <p14:tracePt t="16744" x="3429000" y="2444750"/>
          <p14:tracePt t="16754" x="3473450" y="2444750"/>
          <p14:tracePt t="16760" x="3503613" y="2444750"/>
          <p14:tracePt t="16770" x="3548063" y="2444750"/>
          <p14:tracePt t="16774" x="3576638" y="2444750"/>
          <p14:tracePt t="16785" x="3622675" y="2444750"/>
          <p14:tracePt t="16797" x="3651250" y="2444750"/>
          <p14:tracePt t="16803" x="3681413" y="2444750"/>
          <p14:tracePt t="16811" x="3697288" y="2444750"/>
          <p14:tracePt t="16817" x="3741738" y="2460625"/>
          <p14:tracePt t="16826" x="3771900" y="2460625"/>
          <p14:tracePt t="16836" x="3786188" y="2460625"/>
          <p14:tracePt t="16842" x="3800475" y="2460625"/>
          <p14:tracePt t="16856" x="3816350" y="2474913"/>
          <p14:tracePt t="16866" x="3830638" y="2474913"/>
          <p14:tracePt t="16897" x="3830638" y="2489200"/>
          <p14:tracePt t="16933" x="3844925" y="2489200"/>
          <p14:tracePt t="17083" x="3860800" y="2489200"/>
          <p14:tracePt t="17103" x="3905250" y="2489200"/>
          <p14:tracePt t="17112" x="3919538" y="2489200"/>
          <p14:tracePt t="17124" x="3949700" y="2489200"/>
          <p14:tracePt t="17128" x="3979863" y="2505075"/>
          <p14:tracePt t="17138" x="4024313" y="2519363"/>
          <p14:tracePt t="17145" x="4068763" y="2519363"/>
          <p14:tracePt t="17154" x="4098925" y="2519363"/>
          <p14:tracePt t="17164" x="4129088" y="2519363"/>
          <p14:tracePt t="17168" x="4173538" y="2535238"/>
          <p14:tracePt t="17178" x="4203700" y="2535238"/>
          <p14:tracePt t="17185" x="4233863" y="2549525"/>
          <p14:tracePt t="17194" x="4262438" y="2549525"/>
          <p14:tracePt t="17198" x="4278313" y="2549525"/>
          <p14:tracePt t="17209" x="4308475" y="2549525"/>
          <p14:tracePt t="17219" x="4322763" y="2549525"/>
          <p14:tracePt t="17227" x="4352925" y="2549525"/>
          <p14:tracePt t="17235" x="4367213" y="2549525"/>
          <p14:tracePt t="17238" x="4397375" y="2563813"/>
          <p14:tracePt t="17252" x="4427538" y="2563813"/>
          <p14:tracePt t="17260" x="4456113" y="2563813"/>
          <p14:tracePt t="17264" x="4486275" y="2563813"/>
          <p14:tracePt t="17276" x="4516438" y="2563813"/>
          <p14:tracePt t="17281" x="4546600" y="2549525"/>
          <p14:tracePt t="17292" x="4560888" y="2535238"/>
          <p14:tracePt t="17304" x="4576763" y="2519363"/>
          <p14:tracePt t="17314" x="4576763" y="2505075"/>
          <p14:tracePt t="17567" x="4591050" y="2505075"/>
          <p14:tracePt t="17603" x="4605338" y="2505075"/>
          <p14:tracePt t="17609" x="4621213" y="2505075"/>
          <p14:tracePt t="17619" x="4621213" y="2519363"/>
          <p14:tracePt t="17622" x="4621213" y="2535238"/>
          <p14:tracePt t="17643" x="4635500" y="2535238"/>
          <p14:tracePt t="17648" x="4635500" y="2549525"/>
          <p14:tracePt t="17660" x="4651375" y="2563813"/>
          <p14:tracePt t="17662" x="4665663" y="2563813"/>
          <p14:tracePt t="17673" x="4679950" y="2563813"/>
          <p14:tracePt t="17683" x="4710113" y="2563813"/>
          <p14:tracePt t="17689" x="4740275" y="2579688"/>
          <p14:tracePt t="17698" x="4770438" y="2579688"/>
          <p14:tracePt t="17702" x="4799013" y="2593975"/>
          <p14:tracePt t="17715" x="4829175" y="2593975"/>
          <p14:tracePt t="17719" x="4889500" y="2593975"/>
          <p14:tracePt t="17728" x="4933950" y="2593975"/>
          <p14:tracePt t="17738" x="4992688" y="2608263"/>
          <p14:tracePt t="17745" x="5022850" y="2624138"/>
          <p14:tracePt t="17754" x="5053013" y="2624138"/>
          <p14:tracePt t="17759" x="5083175" y="2624138"/>
          <p14:tracePt t="17769" x="5127625" y="2624138"/>
          <p14:tracePt t="17778" x="5141913" y="2624138"/>
          <p14:tracePt t="17787" x="5157788" y="2624138"/>
          <p14:tracePt t="17798" x="5172075" y="2624138"/>
          <p14:tracePt t="17808" x="5202238" y="2624138"/>
          <p14:tracePt t="17824" x="5216525" y="2624138"/>
          <p14:tracePt t="17836" x="5246688" y="2624138"/>
          <p14:tracePt t="17841" x="5262563" y="2624138"/>
          <p14:tracePt t="17852" x="5276850" y="2624138"/>
          <p14:tracePt t="17854" x="5291138" y="2624138"/>
          <p14:tracePt t="17865" x="5307013" y="2624138"/>
          <p14:tracePt t="17875" x="5321300" y="2624138"/>
          <p14:tracePt t="17881" x="5335588" y="2624138"/>
          <p14:tracePt t="17892" x="5351463" y="2624138"/>
          <p14:tracePt t="18010" x="5365750" y="2624138"/>
          <p14:tracePt t="18051" x="5381625" y="2624138"/>
          <p14:tracePt t="18069" x="5395913" y="2624138"/>
          <p14:tracePt t="18072" x="5410200" y="2624138"/>
          <p14:tracePt t="18082" x="5440363" y="2624138"/>
          <p14:tracePt t="18086" x="5456238" y="2624138"/>
          <p14:tracePt t="18097" x="5500688" y="2624138"/>
          <p14:tracePt t="18108" x="5514975" y="2624138"/>
          <p14:tracePt t="18113" x="5545138" y="2624138"/>
          <p14:tracePt t="18122" x="5559425" y="2624138"/>
          <p14:tracePt t="18126" x="5589588" y="2624138"/>
          <p14:tracePt t="18136" x="5603875" y="2624138"/>
          <p14:tracePt t="18147" x="5634038" y="2624138"/>
          <p14:tracePt t="18152" x="5649913" y="2624138"/>
          <p14:tracePt t="18162" x="5664200" y="2624138"/>
          <p14:tracePt t="18179" x="5678488" y="2624138"/>
          <p14:tracePt t="18183" x="5708650" y="2624138"/>
          <p14:tracePt t="18193" x="5724525" y="2624138"/>
          <p14:tracePt t="18202" x="5753100" y="2624138"/>
          <p14:tracePt t="18210" x="5799138" y="2624138"/>
          <p14:tracePt t="18219" x="5843588" y="2624138"/>
          <p14:tracePt t="18223" x="5872163" y="2638425"/>
          <p14:tracePt t="18233" x="5932488" y="2638425"/>
          <p14:tracePt t="18243" x="5962650" y="2654300"/>
          <p14:tracePt t="18249" x="6037263" y="2654300"/>
          <p14:tracePt t="18258" x="6067425" y="2654300"/>
          <p14:tracePt t="18262" x="6096000" y="2654300"/>
          <p14:tracePt t="18273" x="6126163" y="2654300"/>
          <p14:tracePt t="18279" x="6140450" y="2654300"/>
          <p14:tracePt t="18304" x="6156325" y="2654300"/>
          <p14:tracePt t="18385" x="6170613" y="2654300"/>
          <p14:tracePt t="18395" x="6186488" y="2654300"/>
          <p14:tracePt t="18398" x="6200775" y="2654300"/>
          <p14:tracePt t="18424" x="6215063" y="2654300"/>
          <p14:tracePt t="18465" x="6230938" y="2654300"/>
          <p14:tracePt t="18481" x="6245225" y="2654300"/>
          <p14:tracePt t="18491" x="6245225" y="2638425"/>
          <p14:tracePt t="18504" x="6261100" y="2638425"/>
          <p14:tracePt t="18547" x="6275388" y="2638425"/>
          <p14:tracePt t="18553" x="6289675" y="2638425"/>
          <p14:tracePt t="18561" x="6289675" y="2624138"/>
          <p14:tracePt t="18570" x="6305550" y="2624138"/>
          <p14:tracePt t="18577" x="6335713" y="2624138"/>
          <p14:tracePt t="18591" x="6364288" y="2624138"/>
          <p14:tracePt t="18603" x="6380163" y="2624138"/>
          <p14:tracePt t="18606" x="6394450" y="2624138"/>
          <p14:tracePt t="18617" x="6424613" y="2624138"/>
          <p14:tracePt t="18626" x="6438900" y="2624138"/>
          <p14:tracePt t="18630" x="6454775" y="2624138"/>
          <p14:tracePt t="18643" x="6469063" y="2624138"/>
          <p14:tracePt t="18646" x="6483350" y="2624138"/>
          <p14:tracePt t="18657" x="6499225" y="2624138"/>
          <p14:tracePt t="18722" x="6513513" y="2624138"/>
          <p14:tracePt t="18726" x="6529388" y="2608263"/>
          <p14:tracePt t="18736" x="6543675" y="2608263"/>
          <p14:tracePt t="18742" x="6588125" y="2608263"/>
          <p14:tracePt t="18752" x="6662738" y="2593975"/>
          <p14:tracePt t="18763" x="6737350" y="2593975"/>
          <p14:tracePt t="18770" x="6781800" y="2593975"/>
          <p14:tracePt t="18779" x="6826250" y="2579688"/>
          <p14:tracePt t="18782" x="6856413" y="2579688"/>
          <p14:tracePt t="18792" x="6886575" y="2579688"/>
          <p14:tracePt t="18798" x="6916738" y="2579688"/>
          <p14:tracePt t="18809" x="6931025" y="2579688"/>
          <p14:tracePt t="18819" x="6931025" y="2563813"/>
          <p14:tracePt t="18874" x="6931025" y="2549525"/>
          <p14:tracePt t="18985" x="6931025" y="2535238"/>
          <p14:tracePt t="19011" x="6931025" y="2519363"/>
          <p14:tracePt t="19014" x="6916738" y="2519363"/>
          <p14:tracePt t="19031" x="6900863" y="2505075"/>
          <p14:tracePt t="19176" x="6900863" y="2489200"/>
          <p14:tracePt t="19186" x="6931025" y="2489200"/>
          <p14:tracePt t="19192" x="6946900" y="2489200"/>
          <p14:tracePt t="19218" x="6961188" y="2489200"/>
          <p14:tracePt t="19226" x="6975475" y="2489200"/>
          <p14:tracePt t="19233" x="6991350" y="2489200"/>
          <p14:tracePt t="19242" x="7005638" y="2489200"/>
          <p14:tracePt t="19256" x="7019925" y="2489200"/>
          <p14:tracePt t="19283" x="7050088" y="2489200"/>
          <p14:tracePt t="19286" x="7080250" y="2489200"/>
          <p14:tracePt t="19296" x="7110413" y="2489200"/>
          <p14:tracePt t="19302" x="7140575" y="2489200"/>
          <p14:tracePt t="19313" x="7185025" y="2505075"/>
          <p14:tracePt t="19323" x="7199313" y="2519363"/>
          <p14:tracePt t="19329" x="7229475" y="2519363"/>
          <p14:tracePt t="19340" x="7259638" y="2549525"/>
          <p14:tracePt t="19342" x="7273925" y="2549525"/>
          <p14:tracePt t="19575" x="7288213" y="2549525"/>
          <p14:tracePt t="19585" x="7318375" y="2549525"/>
          <p14:tracePt t="19591" x="7348538" y="2549525"/>
          <p14:tracePt t="19602" x="7378700" y="2549525"/>
          <p14:tracePt t="19611" x="7408863" y="2549525"/>
          <p14:tracePt t="19614" x="7437438" y="2549525"/>
          <p14:tracePt t="19625" x="7483475" y="2549525"/>
          <p14:tracePt t="19630" x="7527925" y="2549525"/>
          <p14:tracePt t="19641" x="7572375" y="2549525"/>
          <p14:tracePt t="19652" x="7602538" y="2549525"/>
          <p14:tracePt t="19654" x="7646988" y="2563813"/>
          <p14:tracePt t="19665" x="7691438" y="2563813"/>
          <p14:tracePt t="19670" x="7721600" y="2563813"/>
          <p14:tracePt t="19681" x="7751763" y="2563813"/>
          <p14:tracePt t="19686" x="7780338" y="2563813"/>
          <p14:tracePt t="19696" x="7796213" y="2563813"/>
          <p14:tracePt t="19711" x="7810500" y="2563813"/>
          <p14:tracePt t="19817" x="7810500" y="2579688"/>
          <p14:tracePt t="20271" x="7780338" y="2579688"/>
          <p14:tracePt t="20281" x="7721600" y="2593975"/>
          <p14:tracePt t="20286" x="7646988" y="2608263"/>
          <p14:tracePt t="20297" x="7572375" y="2608263"/>
          <p14:tracePt t="20307" x="7483475" y="2638425"/>
          <p14:tracePt t="20310" x="7392988" y="2654300"/>
          <p14:tracePt t="20320" x="7259638" y="2668588"/>
          <p14:tracePt t="20326" x="7169150" y="2668588"/>
          <p14:tracePt t="20336" x="7065963" y="2668588"/>
          <p14:tracePt t="20346" x="6975475" y="2668588"/>
          <p14:tracePt t="20352" x="6872288" y="2668588"/>
          <p14:tracePt t="20360" x="6767513" y="2682875"/>
          <p14:tracePt t="20367" x="6678613" y="2682875"/>
          <p14:tracePt t="20376" x="6588125" y="2698750"/>
          <p14:tracePt t="20383" x="6499225" y="2713038"/>
          <p14:tracePt t="20392" x="6380163" y="2728913"/>
          <p14:tracePt t="20403" x="6275388" y="2728913"/>
          <p14:tracePt t="20406" x="6170613" y="2743200"/>
          <p14:tracePt t="20419" x="6067425" y="2743200"/>
          <p14:tracePt t="20422" x="5962650" y="2757488"/>
          <p14:tracePt t="20433" x="5843588" y="2757488"/>
          <p14:tracePt t="20443" x="5724525" y="2757488"/>
          <p14:tracePt t="20447" x="5589588" y="2757488"/>
          <p14:tracePt t="20456" x="5484813" y="2773363"/>
          <p14:tracePt t="20463" x="5351463" y="2773363"/>
          <p14:tracePt t="20473" x="5232400" y="2773363"/>
          <p14:tracePt t="20483" x="5127625" y="2773363"/>
          <p14:tracePt t="20489" x="5022850" y="2773363"/>
          <p14:tracePt t="20499" x="4919663" y="2773363"/>
          <p14:tracePt t="20502" x="4845050" y="2773363"/>
          <p14:tracePt t="20513" x="4784725" y="2787650"/>
          <p14:tracePt t="20519" x="4724400" y="2803525"/>
          <p14:tracePt t="20529" x="4679950" y="2803525"/>
          <p14:tracePt t="20538" x="4605338" y="2817813"/>
          <p14:tracePt t="20543" x="4546600" y="2817813"/>
          <p14:tracePt t="20553" x="4486275" y="2832100"/>
          <p14:tracePt t="20560" x="4441825" y="2832100"/>
          <p14:tracePt t="20569" x="4411663" y="2847975"/>
          <p14:tracePt t="20578" x="4367213" y="2847975"/>
          <p14:tracePt t="20583" x="4308475" y="2847975"/>
          <p14:tracePt t="20592" x="4262438" y="2847975"/>
          <p14:tracePt t="20599" x="4187825" y="2847975"/>
          <p14:tracePt t="20609" x="4098925" y="2847975"/>
          <p14:tracePt t="20615" x="4010025" y="2847975"/>
          <p14:tracePt t="20625" x="3905250" y="2847975"/>
          <p14:tracePt t="20636" x="3771900" y="2847975"/>
          <p14:tracePt t="20638" x="3681413" y="2847975"/>
          <p14:tracePt t="20648" x="3606800" y="2862263"/>
          <p14:tracePt t="20655" x="3517900" y="2878138"/>
          <p14:tracePt t="20665" x="3443288" y="2878138"/>
          <p14:tracePt t="20668" x="3338513" y="2878138"/>
          <p14:tracePt t="20679" x="3235325" y="2878138"/>
          <p14:tracePt t="20688" x="3100388" y="2878138"/>
          <p14:tracePt t="20695" x="2981325" y="2878138"/>
          <p14:tracePt t="20705" x="2832100" y="2878138"/>
          <p14:tracePt t="20708" x="2698750" y="2847975"/>
          <p14:tracePt t="20722" x="2519363" y="2817813"/>
          <p14:tracePt t="20731" x="2444750" y="2803525"/>
          <p14:tracePt t="20735" x="2281238" y="2773363"/>
          <p14:tracePt t="20745" x="2146300" y="2757488"/>
          <p14:tracePt t="20752" x="2041525" y="2728913"/>
          <p14:tracePt t="20761" x="1908175" y="2698750"/>
          <p14:tracePt t="20771" x="1833563" y="2698750"/>
          <p14:tracePt t="20774" x="1773238" y="2668588"/>
          <p14:tracePt t="20785" x="1744663" y="2668588"/>
          <p14:tracePt t="20791" x="1714500" y="2654300"/>
          <p14:tracePt t="20911" x="1714500" y="2668588"/>
          <p14:tracePt t="20927" x="1714500" y="2682875"/>
          <p14:tracePt t="20943" x="1728788" y="2698750"/>
          <p14:tracePt t="20963" x="1744663" y="2713038"/>
          <p14:tracePt t="20968" x="1758950" y="2713038"/>
          <p14:tracePt t="20976" x="1773238" y="2713038"/>
          <p14:tracePt t="20993" x="1789113" y="2713038"/>
          <p14:tracePt t="21003" x="1803400" y="2713038"/>
          <p14:tracePt t="21017" x="1819275" y="2713038"/>
          <p14:tracePt t="21023" x="1833563" y="2713038"/>
          <p14:tracePt t="21036" x="1847850" y="2713038"/>
          <p14:tracePt t="21046" x="1863725" y="2713038"/>
          <p14:tracePt t="21058" x="1878013" y="2713038"/>
          <p14:tracePt t="21073" x="1892300" y="2713038"/>
          <p14:tracePt t="21079" x="1908175" y="2713038"/>
          <p14:tracePt t="21088" x="1922463" y="2713038"/>
          <p14:tracePt t="21099" x="1982788" y="2713038"/>
          <p14:tracePt t="21102" x="2012950" y="2713038"/>
          <p14:tracePt t="21113" x="2057400" y="2713038"/>
          <p14:tracePt t="21119" x="2071688" y="2713038"/>
          <p14:tracePt t="21129" x="2087563" y="2713038"/>
          <p14:tracePt t="21138" x="2101850" y="2713038"/>
          <p14:tracePt t="21142" x="2116138" y="2713038"/>
          <p14:tracePt t="21153" x="2132013" y="2728913"/>
          <p14:tracePt t="21169" x="2146300" y="2743200"/>
          <p14:tracePt t="21186" x="2146300" y="2757488"/>
          <p14:tracePt t="21195" x="2160588" y="2757488"/>
          <p14:tracePt t="21215" x="2176463" y="2757488"/>
          <p14:tracePt t="21236" x="2190750" y="2757488"/>
          <p14:tracePt t="21239" x="2206625" y="2757488"/>
          <p14:tracePt t="21248" x="2220913" y="2728913"/>
          <p14:tracePt t="21254" x="2235200" y="2728913"/>
          <p14:tracePt t="21265" x="2251075" y="2713038"/>
          <p14:tracePt t="21268" x="2265363" y="2713038"/>
          <p14:tracePt t="21278" x="2281238" y="2682875"/>
          <p14:tracePt t="21291" x="2295525" y="2668588"/>
          <p14:tracePt t="21304" x="2309813" y="2668588"/>
          <p14:tracePt t="21325" x="2325688" y="2668588"/>
          <p14:tracePt t="21336" x="2339975" y="2668588"/>
          <p14:tracePt t="21345" x="2355850" y="2668588"/>
          <p14:tracePt t="21353" x="2370138" y="2668588"/>
          <p14:tracePt t="21360" x="2400300" y="2668588"/>
          <p14:tracePt t="21375" x="2428875" y="2668588"/>
          <p14:tracePt t="21440" x="2428875" y="2654300"/>
          <p14:tracePt t="21446" x="2428875" y="2638425"/>
          <p14:tracePt t="21689" x="2428875" y="2624138"/>
          <p14:tracePt t="21692" x="2444750" y="2624138"/>
          <p14:tracePt t="21702" x="2459038" y="2608263"/>
          <p14:tracePt t="21713" x="2474913" y="2608263"/>
          <p14:tracePt t="21719" x="2489200" y="2593975"/>
          <p14:tracePt t="21728" x="2503488" y="2593975"/>
          <p14:tracePt t="21733" x="2519363" y="2593975"/>
          <p14:tracePt t="21743" x="2519363" y="2579688"/>
          <p14:tracePt t="21754" x="2533650" y="2579688"/>
          <p14:tracePt t="21769" x="2549525" y="2579688"/>
          <p14:tracePt t="21855" x="2549525" y="2563813"/>
          <p14:tracePt t="21981" x="2549525" y="2549525"/>
          <p14:tracePt t="21991" x="2549525" y="2535238"/>
          <p14:tracePt t="22113" x="2519363" y="2549525"/>
          <p14:tracePt t="22127" x="2503488" y="2549525"/>
          <p14:tracePt t="22136" x="2489200" y="2563813"/>
          <p14:tracePt t="22142" x="2474913" y="2563813"/>
          <p14:tracePt t="22152" x="2459038" y="2563813"/>
          <p14:tracePt t="22158" x="2444750" y="2563813"/>
          <p14:tracePt t="22166" x="2414588" y="2579688"/>
          <p14:tracePt t="22279" x="2414588" y="2563813"/>
          <p14:tracePt t="22303" x="2444750" y="2535238"/>
          <p14:tracePt t="22313" x="2459038" y="2519363"/>
          <p14:tracePt t="22319" x="2459038" y="2505075"/>
          <p14:tracePt t="22329" x="2474913" y="2489200"/>
          <p14:tracePt t="22336" x="2489200" y="2474913"/>
          <p14:tracePt t="22345" x="2503488" y="2460625"/>
          <p14:tracePt t="22359" x="2519363" y="2460625"/>
          <p14:tracePt t="23385" x="2474913" y="2460625"/>
          <p14:tracePt t="23392" x="2400300" y="2505075"/>
          <p14:tracePt t="23402" x="2370138" y="2563813"/>
          <p14:tracePt t="23409" x="2339975" y="2624138"/>
          <p14:tracePt t="23418" x="2339975" y="2682875"/>
          <p14:tracePt t="23422" x="2309813" y="2757488"/>
          <p14:tracePt t="23432" x="2309813" y="2803525"/>
          <p14:tracePt t="23438" x="2309813" y="2817813"/>
          <p14:tracePt t="23449" x="2309813" y="2847975"/>
          <p14:tracePt t="23458" x="2309813" y="2862263"/>
          <p14:tracePt t="23473" x="2309813" y="2878138"/>
          <p14:tracePt t="23691" x="2295525" y="2878138"/>
          <p14:tracePt t="23694" x="2265363" y="2847975"/>
          <p14:tracePt t="23705" x="2235200" y="2817813"/>
          <p14:tracePt t="23711" x="2206625" y="2817813"/>
          <p14:tracePt t="23720" x="2190750" y="2803525"/>
          <p14:tracePt t="23731" x="2160588" y="2787650"/>
          <p14:tracePt t="23736" x="2132013" y="2773363"/>
          <p14:tracePt t="23746" x="2116138" y="2757488"/>
          <p14:tracePt t="23752" x="2101850" y="2757488"/>
          <p14:tracePt t="23760" x="2087563" y="2757488"/>
          <p14:tracePt t="23770" x="2087563" y="2743200"/>
          <p14:tracePt t="23883" x="2057400" y="2728913"/>
          <p14:tracePt t="23886" x="2041525" y="2713038"/>
          <p14:tracePt t="23897" x="2012950" y="2698750"/>
          <p14:tracePt t="23907" x="1982788" y="2698750"/>
          <p14:tracePt t="23912" x="1952625" y="2682875"/>
          <p14:tracePt t="23923" x="1938338" y="2668588"/>
          <p14:tracePt t="23927" x="1908175" y="2654300"/>
          <p14:tracePt t="23939" x="1892300" y="2638425"/>
          <p14:tracePt t="23942" x="1863725" y="2638425"/>
          <p14:tracePt t="23953" x="1863725" y="2624138"/>
          <p14:tracePt t="23962" x="1833563" y="2624138"/>
          <p14:tracePt t="23968" x="1819275" y="2608263"/>
          <p14:tracePt t="23978" x="1803400" y="2608263"/>
          <p14:tracePt t="23982" x="1789113" y="2593975"/>
          <p14:tracePt t="24002" x="1773238" y="2593975"/>
          <p14:tracePt t="24009" x="1773238" y="2579688"/>
          <p14:tracePt t="24033" x="1758950" y="2563813"/>
          <p14:tracePt t="24049" x="1744663" y="2549525"/>
          <p14:tracePt t="24377" x="1758950" y="2535238"/>
          <p14:tracePt t="24386" x="1819275" y="2535238"/>
          <p14:tracePt t="24390" x="1878013" y="2549525"/>
          <p14:tracePt t="24402" x="1966913" y="2549525"/>
          <p14:tracePt t="24407" x="2012950" y="2549525"/>
          <p14:tracePt t="24419" x="2071688" y="2549525"/>
          <p14:tracePt t="24428" x="2132013" y="2549525"/>
          <p14:tracePt t="24432" x="2190750" y="2549525"/>
          <p14:tracePt t="24443" x="2235200" y="2549525"/>
          <p14:tracePt t="24446" x="2281238" y="2549525"/>
          <p14:tracePt t="24457" x="2295525" y="2549525"/>
          <p14:tracePt t="24463" x="2309813" y="2549525"/>
          <p14:tracePt t="24513" x="2325688" y="2549525"/>
          <p14:tracePt t="24528" x="2339975" y="2549525"/>
          <p14:tracePt t="24552" x="2355850" y="2549525"/>
          <p14:tracePt t="24634" x="2370138" y="2549525"/>
          <p14:tracePt t="24649" x="2400300" y="2549525"/>
          <p14:tracePt t="24659" x="2414588" y="2549525"/>
          <p14:tracePt t="24665" x="2444750" y="2549525"/>
          <p14:tracePt t="24678" x="2474913" y="2549525"/>
          <p14:tracePt t="24689" x="2489200" y="2549525"/>
          <p14:tracePt t="24698" x="2503488" y="2549525"/>
          <p14:tracePt t="24719" x="2519363" y="2549525"/>
          <p14:tracePt t="24761" x="2533650" y="2549525"/>
          <p14:tracePt t="24785" x="2549525" y="2535238"/>
          <p14:tracePt t="24802" x="2563813" y="2535238"/>
          <p14:tracePt t="24810" x="2578100" y="2535238"/>
          <p14:tracePt t="24825" x="2638425" y="2519363"/>
          <p14:tracePt t="24831" x="2668588" y="2519363"/>
          <p14:tracePt t="24842" x="2713038" y="2519363"/>
          <p14:tracePt t="24853" x="2727325" y="2519363"/>
          <p14:tracePt t="24854" x="2771775" y="2519363"/>
          <p14:tracePt t="24864" x="2801938" y="2519363"/>
          <p14:tracePt t="24871" x="2846388" y="2519363"/>
          <p14:tracePt t="24881" x="2862263" y="2519363"/>
          <p14:tracePt t="24891" x="2921000" y="2519363"/>
          <p14:tracePt t="24896" x="2967038" y="2519363"/>
          <p14:tracePt t="24907" x="2995613" y="2519363"/>
          <p14:tracePt t="24910" x="3011488" y="2519363"/>
          <p14:tracePt t="24920" x="3040063" y="2519363"/>
          <p14:tracePt t="24930" x="3055938" y="2519363"/>
          <p14:tracePt t="24946" x="3070225" y="2519363"/>
          <p14:tracePt t="25003" x="3086100" y="2519363"/>
          <p14:tracePt t="25007" x="3100388" y="2519363"/>
          <p14:tracePt t="25017" x="3114675" y="2519363"/>
          <p14:tracePt t="25042" x="3144838" y="2519363"/>
          <p14:tracePt t="25057" x="3160713" y="2505075"/>
          <p14:tracePt t="25062" x="3175000" y="2505075"/>
          <p14:tracePt t="25073" x="3189288" y="2505075"/>
          <p14:tracePt t="25083" x="3205163" y="2505075"/>
          <p14:tracePt t="25086" x="3219450" y="2505075"/>
          <p14:tracePt t="25099" x="3249613" y="2505075"/>
          <p14:tracePt t="25102" x="3263900" y="2505075"/>
          <p14:tracePt t="25113" x="3279775" y="2505075"/>
          <p14:tracePt t="25122" x="3294063" y="2505075"/>
          <p14:tracePt t="25129" x="3308350" y="2505075"/>
          <p14:tracePt t="25139" x="3324225" y="2505075"/>
          <p14:tracePt t="25143" x="3338513" y="2505075"/>
          <p14:tracePt t="25289" x="3354388" y="2505075"/>
          <p14:tracePt t="25315" x="3368675" y="2505075"/>
          <p14:tracePt t="25335" x="3382963" y="2505075"/>
          <p14:tracePt t="25345" x="3398838" y="2505075"/>
          <p14:tracePt t="25361" x="3429000" y="2505075"/>
          <p14:tracePt t="25370" x="3443288" y="2505075"/>
          <p14:tracePt t="25375" x="3457575" y="2505075"/>
          <p14:tracePt t="25386" x="3473450" y="2505075"/>
          <p14:tracePt t="25390" x="3503613" y="2505075"/>
          <p14:tracePt t="25403" x="3517900" y="2505075"/>
          <p14:tracePt t="25413" x="3532188" y="2505075"/>
          <p14:tracePt t="25414" x="3576638" y="2505075"/>
          <p14:tracePt t="25428" x="3592513" y="2505075"/>
          <p14:tracePt t="25430" x="3606800" y="2505075"/>
          <p14:tracePt t="25440" x="3636963" y="2505075"/>
          <p14:tracePt t="25452" x="3651250" y="2505075"/>
          <p14:tracePt t="25457" x="3681413" y="2505075"/>
          <p14:tracePt t="25468" x="3711575" y="2505075"/>
          <p14:tracePt t="25470" x="3725863" y="2505075"/>
          <p14:tracePt t="25481" x="3741738" y="2505075"/>
          <p14:tracePt t="25491" x="3771900" y="2505075"/>
          <p14:tracePt t="25506" x="3786188" y="2505075"/>
          <p14:tracePt t="25553" x="3800475" y="2505075"/>
          <p14:tracePt t="25593" x="3816350" y="2489200"/>
          <p14:tracePt t="25602" x="3830638" y="2489200"/>
          <p14:tracePt t="25607" x="3844925" y="2489200"/>
          <p14:tracePt t="25624" x="3860800" y="2489200"/>
          <p14:tracePt t="25632" x="3875088" y="2489200"/>
          <p14:tracePt t="25642" x="3890963" y="2489200"/>
          <p14:tracePt t="25646" x="3905250" y="2489200"/>
          <p14:tracePt t="25662" x="3919538" y="2489200"/>
          <p14:tracePt t="25673" x="3935413" y="2489200"/>
          <p14:tracePt t="25768" x="3949700" y="2489200"/>
          <p14:tracePt t="25779" x="3949700" y="2474913"/>
          <p14:tracePt t="25795" x="3965575" y="2474913"/>
          <p14:tracePt t="25815" x="3979863" y="2460625"/>
          <p14:tracePt t="25825" x="3979863" y="2444750"/>
          <p14:tracePt t="25839" x="3994150" y="2444750"/>
          <p14:tracePt t="25865" x="4010025" y="2430463"/>
          <p14:tracePt t="25879" x="4024313" y="2430463"/>
          <p14:tracePt t="25895" x="4040188" y="2430463"/>
          <p14:tracePt t="25904" x="4054475" y="2430463"/>
          <p14:tracePt t="25915" x="4068763" y="2430463"/>
          <p14:tracePt t="25920" x="4084638" y="2430463"/>
          <p14:tracePt t="25944" x="4143375" y="2430463"/>
          <p14:tracePt t="26153" x="4159250" y="2430463"/>
          <p14:tracePt t="26166" x="4187825" y="2430463"/>
          <p14:tracePt t="26176" x="4203700" y="2430463"/>
          <p14:tracePt t="26182" x="4233863" y="2430463"/>
          <p14:tracePt t="26192" x="4262438" y="2430463"/>
          <p14:tracePt t="26202" x="4308475" y="2430463"/>
          <p14:tracePt t="26206" x="4352925" y="2430463"/>
          <p14:tracePt t="26218" x="4397375" y="2430463"/>
          <p14:tracePt t="26223" x="4441825" y="2430463"/>
          <p14:tracePt t="26233" x="4502150" y="2430463"/>
          <p14:tracePt t="26236" x="4516438" y="2430463"/>
          <p14:tracePt t="26249" x="4560888" y="2430463"/>
          <p14:tracePt t="26259" x="4621213" y="2430463"/>
          <p14:tracePt t="26262" x="4665663" y="2430463"/>
          <p14:tracePt t="26273" x="4740275" y="2430463"/>
          <p14:tracePt t="26279" x="4799013" y="2430463"/>
          <p14:tracePt t="26289" x="4889500" y="2444750"/>
          <p14:tracePt t="26298" x="4948238" y="2444750"/>
          <p14:tracePt t="26302" x="5022850" y="2444750"/>
          <p14:tracePt t="26312" x="5083175" y="2460625"/>
          <p14:tracePt t="26319" x="5141913" y="2474913"/>
          <p14:tracePt t="26329" x="5187950" y="2474913"/>
          <p14:tracePt t="26332" x="5232400" y="2474913"/>
          <p14:tracePt t="26343" x="5246688" y="2489200"/>
          <p14:tracePt t="26353" x="5276850" y="2489200"/>
          <p14:tracePt t="26360" x="5291138" y="2489200"/>
          <p14:tracePt t="26374" x="5307013" y="2489200"/>
          <p14:tracePt t="26386" x="5321300" y="2489200"/>
          <p14:tracePt t="26399" x="5335588" y="2489200"/>
          <p14:tracePt t="26424" x="5351463" y="2489200"/>
          <p14:tracePt t="26449" x="5351463" y="2474913"/>
          <p14:tracePt t="26505" x="5365750" y="2474913"/>
          <p14:tracePt t="26530" x="5381625" y="2474913"/>
          <p14:tracePt t="26545" x="5395913" y="2474913"/>
          <p14:tracePt t="26601" x="5410200" y="2474913"/>
          <p14:tracePt t="26647" x="5440363" y="2474913"/>
          <p14:tracePt t="26656" x="5484813" y="2474913"/>
          <p14:tracePt t="26667" x="5514975" y="2474913"/>
          <p14:tracePt t="26670" x="5545138" y="2474913"/>
          <p14:tracePt t="26681" x="5575300" y="2474913"/>
          <p14:tracePt t="26686" x="5603875" y="2474913"/>
          <p14:tracePt t="26697" x="5634038" y="2474913"/>
          <p14:tracePt t="26702" x="5649913" y="2489200"/>
          <p14:tracePt t="26712" x="5664200" y="2489200"/>
          <p14:tracePt t="26724" x="5694363" y="2489200"/>
          <p14:tracePt t="26726" x="5708650" y="2489200"/>
          <p14:tracePt t="26736" x="5724525" y="2489200"/>
          <p14:tracePt t="26752" x="5753100" y="2489200"/>
          <p14:tracePt t="26763" x="5768975" y="2489200"/>
          <p14:tracePt t="26766" x="5783263" y="2489200"/>
          <p14:tracePt t="26776" x="5799138" y="2489200"/>
          <p14:tracePt t="26783" x="5843588" y="2489200"/>
          <p14:tracePt t="26793" x="5888038" y="2489200"/>
          <p14:tracePt t="26796" x="5932488" y="2489200"/>
          <p14:tracePt t="26807" x="5992813" y="2505075"/>
          <p14:tracePt t="26819" x="6007100" y="2505075"/>
          <p14:tracePt t="26823" x="6051550" y="2519363"/>
          <p14:tracePt t="26834" x="6096000" y="2519363"/>
          <p14:tracePt t="26840" x="6156325" y="2519363"/>
          <p14:tracePt t="26849" x="6200775" y="2519363"/>
          <p14:tracePt t="26858" x="6289675" y="2535238"/>
          <p14:tracePt t="26862" x="6305550" y="2535238"/>
          <p14:tracePt t="26873" x="6335713" y="2535238"/>
          <p14:tracePt t="26879" x="6350000" y="2535238"/>
          <p14:tracePt t="26888" x="6380163" y="2549525"/>
          <p14:tracePt t="26892" x="6424613" y="2549525"/>
          <p14:tracePt t="26903" x="6513513" y="2549525"/>
          <p14:tracePt t="26912" x="6573838" y="2563813"/>
          <p14:tracePt t="26919" x="6662738" y="2563813"/>
          <p14:tracePt t="26929" x="6767513" y="2563813"/>
          <p14:tracePt t="26932" x="6826250" y="2563813"/>
          <p14:tracePt t="26945" x="6872288" y="2563813"/>
          <p14:tracePt t="26954" x="6900863" y="2563813"/>
          <p14:tracePt t="26960" x="6931025" y="2563813"/>
          <p14:tracePt t="26968" x="6946900" y="2563813"/>
          <p14:tracePt t="26974" x="6975475" y="2563813"/>
          <p14:tracePt t="26985" x="6991350" y="2563813"/>
          <p14:tracePt t="27056" x="7005638" y="2563813"/>
          <p14:tracePt t="27090" x="7019925" y="2563813"/>
          <p14:tracePt t="27187" x="7035800" y="2563813"/>
          <p14:tracePt t="27202" x="7050088" y="2563813"/>
          <p14:tracePt t="27208" x="7065963" y="2563813"/>
          <p14:tracePt t="27219" x="7110413" y="2563813"/>
          <p14:tracePt t="27227" x="7140575" y="2563813"/>
          <p14:tracePt t="27230" x="7229475" y="2579688"/>
          <p14:tracePt t="27240" x="7273925" y="2579688"/>
          <p14:tracePt t="27246" x="7378700" y="2593975"/>
          <p14:tracePt t="27257" x="7453313" y="2593975"/>
          <p14:tracePt t="27260" x="7572375" y="2624138"/>
          <p14:tracePt t="27270" x="7646988" y="2624138"/>
          <p14:tracePt t="27283" x="7721600" y="2638425"/>
          <p14:tracePt t="27286" x="7796213" y="2654300"/>
          <p14:tracePt t="27296" x="7870825" y="2654300"/>
          <p14:tracePt t="27302" x="7929563" y="2668588"/>
          <p14:tracePt t="27313" x="7959725" y="2668588"/>
          <p14:tracePt t="27324" x="8020050" y="2668588"/>
          <p14:tracePt t="27326" x="8034338" y="2668588"/>
          <p14:tracePt t="27336" x="8048625" y="2668588"/>
          <p14:tracePt t="27342" x="8064500" y="2668588"/>
          <p14:tracePt t="27352" x="8078788" y="2668588"/>
          <p14:tracePt t="27363" x="8094663" y="2668588"/>
          <p14:tracePt t="27366" x="8108950" y="2668588"/>
          <p14:tracePt t="27383" x="8123238" y="2668588"/>
          <p14:tracePt t="27392" x="8139113" y="2668588"/>
          <p14:tracePt t="27397" x="8167688" y="2654300"/>
          <p14:tracePt t="27423" x="8183563" y="2654300"/>
          <p14:tracePt t="27489" x="8197850" y="2654300"/>
          <p14:tracePt t="28009" x="8213725" y="2654300"/>
          <p14:tracePt t="28012" x="8228013" y="2654300"/>
          <p14:tracePt t="28033" x="8242300" y="2654300"/>
          <p14:tracePt t="28039" x="8258175" y="2654300"/>
          <p14:tracePt t="28049" x="8288338" y="2654300"/>
          <p14:tracePt t="28052" x="8302625" y="2654300"/>
          <p14:tracePt t="28063" x="8332788" y="2654300"/>
          <p14:tracePt t="28069" x="8362950" y="2654300"/>
          <p14:tracePt t="28078" x="8377238" y="2654300"/>
          <p14:tracePt t="28088" x="8407400" y="2654300"/>
          <p14:tracePt t="28094" x="8421688" y="2654300"/>
          <p14:tracePt t="28104" x="8435975" y="2654300"/>
          <p14:tracePt t="28149" x="8451850" y="2654300"/>
          <p14:tracePt t="28295" x="8466138" y="2654300"/>
          <p14:tracePt t="28569" x="8466138" y="2638425"/>
          <p14:tracePt t="28653" x="8482013" y="2638425"/>
          <p14:tracePt t="28679" x="8496300" y="2638425"/>
          <p14:tracePt t="28725" x="8510588" y="2638425"/>
          <p14:tracePt t="28897" x="8526463" y="2624138"/>
          <p14:tracePt t="29033" x="8496300" y="2638425"/>
          <p14:tracePt t="29037" x="8482013" y="2638425"/>
          <p14:tracePt t="29047" x="8435975" y="2654300"/>
          <p14:tracePt t="29058" x="8421688" y="2668588"/>
          <p14:tracePt t="29063" x="8377238" y="2682875"/>
          <p14:tracePt t="29073" x="8316913" y="2682875"/>
          <p14:tracePt t="29077" x="8272463" y="2698750"/>
          <p14:tracePt t="29086" x="8183563" y="2728913"/>
          <p14:tracePt t="29092" x="8094663" y="2743200"/>
          <p14:tracePt t="29102" x="7899400" y="2787650"/>
          <p14:tracePt t="29113" x="7810500" y="2803525"/>
          <p14:tracePt t="29117" x="7705725" y="2847975"/>
          <p14:tracePt t="29126" x="7631113" y="2862263"/>
          <p14:tracePt t="29133" x="7483475" y="2906713"/>
          <p14:tracePt t="29142" x="7348538" y="2906713"/>
          <p14:tracePt t="29153" x="7169150" y="2906713"/>
          <p14:tracePt t="29159" x="7019925" y="2906713"/>
          <p14:tracePt t="29168" x="6797675" y="2906713"/>
          <p14:tracePt t="29174" x="6618288" y="2906713"/>
          <p14:tracePt t="29183" x="6364288" y="2906713"/>
          <p14:tracePt t="29188" x="6215063" y="2892425"/>
          <p14:tracePt t="29199" x="6037263" y="2892425"/>
          <p14:tracePt t="29208" x="5872163" y="2878138"/>
          <p14:tracePt t="29213" x="5753100" y="2862263"/>
          <p14:tracePt t="29224" x="5634038" y="2862263"/>
          <p14:tracePt t="29229" x="5589588" y="2862263"/>
          <p14:tracePt t="29238" x="5545138" y="2862263"/>
          <p14:tracePt t="29249" x="5500688" y="2862263"/>
          <p14:tracePt t="29255" x="5484813" y="2862263"/>
          <p14:tracePt t="29265" x="5470525" y="2862263"/>
          <p14:tracePt t="29268" x="5456238" y="2878138"/>
          <p14:tracePt t="29279" x="5426075" y="2892425"/>
          <p14:tracePt t="29289" x="5395913" y="2936875"/>
          <p14:tracePt t="29295" x="5381625" y="2951163"/>
          <p14:tracePt t="29304" x="5351463" y="2967038"/>
          <p14:tracePt t="29308" x="5232400" y="3011488"/>
          <p14:tracePt t="29318" x="5127625" y="3055938"/>
          <p14:tracePt t="29325" x="4992688" y="3071813"/>
          <p14:tracePt t="29335" x="4859338" y="3100388"/>
          <p14:tracePt t="29345" x="4695825" y="3116263"/>
          <p14:tracePt t="29349" x="4591050" y="3116263"/>
          <p14:tracePt t="29359" x="4427538" y="3146425"/>
          <p14:tracePt t="29365" x="4278313" y="3146425"/>
          <p14:tracePt t="29375" x="4114800" y="3146425"/>
          <p14:tracePt t="29381" x="3994150" y="3146425"/>
          <p14:tracePt t="29392" x="3860800" y="3146425"/>
          <p14:tracePt t="29402" x="3786188" y="3146425"/>
          <p14:tracePt t="29404" x="3651250" y="3130550"/>
          <p14:tracePt t="29415" x="3429000" y="3100388"/>
          <p14:tracePt t="29420" x="3294063" y="3071813"/>
          <p14:tracePt t="29431" x="3205163" y="3041650"/>
          <p14:tracePt t="29440" x="3114675" y="2997200"/>
          <p14:tracePt t="29445" x="2995613" y="2967038"/>
          <p14:tracePt t="29454" x="2936875" y="2951163"/>
          <p14:tracePt t="29461" x="2862263" y="2936875"/>
          <p14:tracePt t="29470" x="2832100" y="2922588"/>
          <p14:tracePt t="29480" x="2787650" y="2922588"/>
          <p14:tracePt t="29486" x="2743200" y="2922588"/>
          <p14:tracePt t="29497" x="2727325" y="2906713"/>
          <p14:tracePt t="29502" x="2698750" y="2906713"/>
          <p14:tracePt t="29511" x="2682875" y="2906713"/>
          <p14:tracePt t="29527" x="2668588" y="2906713"/>
          <p14:tracePt t="29541" x="2652713" y="2906713"/>
          <p14:tracePt t="29553" x="2638425" y="2906713"/>
          <p14:tracePt t="29557" x="2624138" y="2906713"/>
          <p14:tracePt t="29567" x="2624138" y="2922588"/>
          <p14:tracePt t="29581" x="2593975" y="2936875"/>
          <p14:tracePt t="29592" x="2593975" y="2951163"/>
          <p14:tracePt t="29596" x="2578100" y="2967038"/>
          <p14:tracePt t="29607" x="2563813" y="2981325"/>
          <p14:tracePt t="29613" x="2549525" y="2981325"/>
          <p14:tracePt t="29623" x="2533650" y="2997200"/>
          <p14:tracePt t="29646" x="2519363" y="3011488"/>
          <p14:tracePt t="29673" x="2503488" y="3025775"/>
          <p14:tracePt t="29693" x="2489200" y="3025775"/>
          <p14:tracePt t="29713" x="2474913" y="3025775"/>
          <p14:tracePt t="29719" x="2444750" y="3025775"/>
          <p14:tracePt t="29729" x="2428875" y="3025775"/>
          <p14:tracePt t="29732" x="2370138" y="3025775"/>
          <p14:tracePt t="29742" x="2309813" y="3025775"/>
          <p14:tracePt t="29749" x="2251075" y="3025775"/>
          <p14:tracePt t="29758" x="2190750" y="3011488"/>
          <p14:tracePt t="29769" x="2116138" y="3011488"/>
          <p14:tracePt t="29772" x="2087563" y="3011488"/>
          <p14:tracePt t="29783" x="2057400" y="3011488"/>
          <p14:tracePt t="29789" x="2041525" y="3011488"/>
          <p14:tracePt t="29799" x="2027238" y="3011488"/>
          <p14:tracePt t="29808" x="2012950" y="2997200"/>
          <p14:tracePt t="30071" x="2027238" y="2997200"/>
          <p14:tracePt t="30111" x="2041525" y="2997200"/>
          <p14:tracePt t="30116" x="2041525" y="3011488"/>
          <p14:tracePt t="30140" x="2057400" y="3011488"/>
          <p14:tracePt t="30166" x="2057400" y="3025775"/>
          <p14:tracePt t="30398" x="2041525" y="3025775"/>
          <p14:tracePt t="30405" x="2027238" y="3025775"/>
          <p14:tracePt t="30415" x="2012950" y="3011488"/>
          <p14:tracePt t="30441" x="1997075" y="3011488"/>
          <p14:tracePt t="30444" x="1982788" y="3011488"/>
          <p14:tracePt t="30455" x="1982788" y="2997200"/>
          <p14:tracePt t="30465" x="1966913" y="2997200"/>
          <p14:tracePt t="30468" x="1952625" y="2997200"/>
          <p14:tracePt t="30486" x="1952625" y="2981325"/>
          <p14:tracePt t="30494" x="1938338" y="2981325"/>
          <p14:tracePt t="30509" x="1922463" y="2981325"/>
          <p14:tracePt t="30525" x="1908175" y="2981325"/>
          <p14:tracePt t="30536" x="1892300" y="2981325"/>
          <p14:tracePt t="30553" x="1878013" y="2981325"/>
          <p14:tracePt t="30575" x="1863725" y="2981325"/>
          <p14:tracePt t="30934" x="1847850" y="2981325"/>
          <p14:tracePt t="30962" x="1833563" y="2981325"/>
          <p14:tracePt t="30989" x="1819275" y="2981325"/>
          <p14:tracePt t="30999" x="1803400" y="2981325"/>
          <p14:tracePt t="31014" x="1789113" y="2981325"/>
          <p14:tracePt t="31122" x="1773238" y="2981325"/>
          <p14:tracePt t="31135" x="1758950" y="2967038"/>
          <p14:tracePt t="31141" x="1744663" y="2967038"/>
          <p14:tracePt t="31152" x="1728788" y="2967038"/>
          <p14:tracePt t="31175" x="1714500" y="2967038"/>
          <p14:tracePt t="31271" x="1744663" y="2967038"/>
          <p14:tracePt t="31277" x="1758950" y="2967038"/>
          <p14:tracePt t="31286" x="1773238" y="2967038"/>
          <p14:tracePt t="31290" x="1789113" y="2967038"/>
          <p14:tracePt t="31302" x="1803400" y="2967038"/>
          <p14:tracePt t="31311" x="1819275" y="2967038"/>
          <p14:tracePt t="31319" x="1833563" y="2967038"/>
          <p14:tracePt t="31326" x="1847850" y="2967038"/>
          <p14:tracePt t="31333" x="1863725" y="2967038"/>
          <p14:tracePt t="31342" x="1892300" y="2967038"/>
          <p14:tracePt t="31353" x="1908175" y="2967038"/>
          <p14:tracePt t="31357" x="1982788" y="2951163"/>
          <p14:tracePt t="31369" x="1997075" y="2951163"/>
          <p14:tracePt t="31372" x="2041525" y="2951163"/>
          <p14:tracePt t="31383" x="2071688" y="2951163"/>
          <p14:tracePt t="31386" x="2101850" y="2951163"/>
          <p14:tracePt t="31397" x="2146300" y="2951163"/>
          <p14:tracePt t="31408" x="2160588" y="2951163"/>
          <p14:tracePt t="31413" x="2206625" y="2951163"/>
          <p14:tracePt t="31424" x="2220913" y="2951163"/>
          <p14:tracePt t="31426" x="2251075" y="2951163"/>
          <p14:tracePt t="31439" x="2281238" y="2951163"/>
          <p14:tracePt t="31448" x="2295525" y="2951163"/>
          <p14:tracePt t="31452" x="2325688" y="2951163"/>
          <p14:tracePt t="31462" x="2339975" y="2951163"/>
          <p14:tracePt t="31469" x="2355850" y="2951163"/>
          <p14:tracePt t="31479" x="2384425" y="2951163"/>
          <p14:tracePt t="31483" x="2400300" y="2951163"/>
          <p14:tracePt t="31492" x="2428875" y="2951163"/>
          <p14:tracePt t="31502" x="2459038" y="2951163"/>
          <p14:tracePt t="31508" x="2489200" y="2951163"/>
          <p14:tracePt t="31519" x="2519363" y="2951163"/>
          <p14:tracePt t="31522" x="2563813" y="2951163"/>
          <p14:tracePt t="31532" x="2593975" y="2951163"/>
          <p14:tracePt t="31543" x="2624138" y="2951163"/>
          <p14:tracePt t="31549" x="2652713" y="2951163"/>
          <p14:tracePt t="31558" x="2668588" y="2951163"/>
          <p14:tracePt t="31565" x="2682875" y="2951163"/>
          <p14:tracePt t="31576" x="2698750" y="2951163"/>
          <p14:tracePt t="31586" x="2713038" y="2951163"/>
          <p14:tracePt t="31588" x="2727325" y="2951163"/>
          <p14:tracePt t="31599" x="2743200" y="2951163"/>
          <p14:tracePt t="31605" x="2771775" y="2951163"/>
          <p14:tracePt t="31616" x="2787650" y="2951163"/>
          <p14:tracePt t="31618" x="2801938" y="2951163"/>
          <p14:tracePt t="31628" x="2832100" y="2951163"/>
          <p14:tracePt t="31639" x="2876550" y="2951163"/>
          <p14:tracePt t="31645" x="2951163" y="2951163"/>
          <p14:tracePt t="31654" x="3025775" y="2951163"/>
          <p14:tracePt t="31659" x="3070225" y="2951163"/>
          <p14:tracePt t="31670" x="3130550" y="2951163"/>
          <p14:tracePt t="31681" x="3160713" y="2951163"/>
          <p14:tracePt t="31685" x="3205163" y="2951163"/>
          <p14:tracePt t="31695" x="3219450" y="2951163"/>
          <p14:tracePt t="31703" x="3249613" y="2951163"/>
          <p14:tracePt t="31725" x="3263900" y="2951163"/>
          <p14:tracePt t="31736" x="3279775" y="2951163"/>
          <p14:tracePt t="31753" x="3294063" y="2951163"/>
          <p14:tracePt t="31765" x="3308350" y="2951163"/>
          <p14:tracePt t="31781" x="3324225" y="2951163"/>
          <p14:tracePt t="31791" x="3338513" y="2951163"/>
          <p14:tracePt t="31797" x="3354388" y="2951163"/>
          <p14:tracePt t="31817" x="3382963" y="2951163"/>
          <p14:tracePt t="31820" x="3429000" y="2967038"/>
          <p14:tracePt t="31831" x="3457575" y="2981325"/>
          <p14:tracePt t="31836" x="3487738" y="2981325"/>
          <p14:tracePt t="31849" x="3503613" y="2981325"/>
          <p14:tracePt t="31852" x="3532188" y="2981325"/>
          <p14:tracePt t="31861" x="3562350" y="2997200"/>
          <p14:tracePt t="31870" x="3606800" y="3011488"/>
          <p14:tracePt t="31877" x="3651250" y="3011488"/>
          <p14:tracePt t="31886" x="3681413" y="3011488"/>
          <p14:tracePt t="31892" x="3711575" y="3011488"/>
          <p14:tracePt t="31905" x="3741738" y="3011488"/>
          <p14:tracePt t="31913" x="3771900" y="3011488"/>
          <p14:tracePt t="31916" x="3786188" y="2997200"/>
          <p14:tracePt t="31926" x="3816350" y="2997200"/>
          <p14:tracePt t="31933" x="3844925" y="2997200"/>
          <p14:tracePt t="31942" x="3875088" y="2997200"/>
          <p14:tracePt t="31947" x="3905250" y="2981325"/>
          <p14:tracePt t="31957" x="3935413" y="2981325"/>
          <p14:tracePt t="31969" x="3979863" y="2981325"/>
          <p14:tracePt t="31973" x="4024313" y="2981325"/>
          <p14:tracePt t="31983" x="4054475" y="2981325"/>
          <p14:tracePt t="31986" x="4114800" y="2981325"/>
          <p14:tracePt t="31996" x="4292600" y="2981325"/>
          <p14:tracePt t="32006" x="4367213" y="2981325"/>
          <p14:tracePt t="32013" x="4441825" y="2981325"/>
          <p14:tracePt t="32022" x="4502150" y="2981325"/>
          <p14:tracePt t="32028" x="4546600" y="2981325"/>
          <p14:tracePt t="32038" x="4591050" y="2981325"/>
          <p14:tracePt t="32043" x="4621213" y="2981325"/>
          <p14:tracePt t="32052" x="4635500" y="2981325"/>
          <p14:tracePt t="32064" x="4651375" y="2981325"/>
          <p14:tracePt t="32093" x="4665663" y="2981325"/>
          <p14:tracePt t="32103" x="4679950" y="2981325"/>
          <p14:tracePt t="32108" x="4695825" y="2981325"/>
          <p14:tracePt t="32119" x="4740275" y="2997200"/>
          <p14:tracePt t="32124" x="4770438" y="2997200"/>
          <p14:tracePt t="32135" x="4814888" y="2997200"/>
          <p14:tracePt t="32145" x="4859338" y="2997200"/>
          <p14:tracePt t="32149" x="4903788" y="2997200"/>
          <p14:tracePt t="32158" x="4933950" y="2997200"/>
          <p14:tracePt t="32164" x="4978400" y="2997200"/>
          <p14:tracePt t="32178" x="4992688" y="2997200"/>
          <p14:tracePt t="32188" x="5008563" y="2997200"/>
          <p14:tracePt t="32199" x="5022850" y="2997200"/>
          <p14:tracePt t="32205" x="5038725" y="2997200"/>
          <p14:tracePt t="32219" x="5053013" y="2997200"/>
          <p14:tracePt t="32239" x="5067300" y="2997200"/>
          <p14:tracePt t="32245" x="5083175" y="2997200"/>
          <p14:tracePt t="32254" x="5097463" y="2997200"/>
          <p14:tracePt t="32262" x="5113338" y="2997200"/>
          <p14:tracePt t="32270" x="5127625" y="2997200"/>
          <p14:tracePt t="32281" x="5141913" y="2981325"/>
          <p14:tracePt t="32285" x="5172075" y="2981325"/>
          <p14:tracePt t="32295" x="5172075" y="2967038"/>
          <p14:tracePt t="32302" x="5202238" y="2967038"/>
          <p14:tracePt t="32311" x="5216525" y="2951163"/>
          <p14:tracePt t="32572" x="5232400" y="2951163"/>
          <p14:tracePt t="32583" x="5246688" y="2951163"/>
          <p14:tracePt t="32589" x="5276850" y="2951163"/>
          <p14:tracePt t="32599" x="5307013" y="2951163"/>
          <p14:tracePt t="32603" x="5365750" y="2951163"/>
          <p14:tracePt t="32614" x="5410200" y="2951163"/>
          <p14:tracePt t="32624" x="5456238" y="2951163"/>
          <p14:tracePt t="32629" x="5530850" y="2951163"/>
          <p14:tracePt t="32638" x="5589588" y="2951163"/>
          <p14:tracePt t="32642" x="5664200" y="2951163"/>
          <p14:tracePt t="32653" x="5724525" y="2951163"/>
          <p14:tracePt t="32662" x="5768975" y="2951163"/>
          <p14:tracePt t="32668" x="5799138" y="2951163"/>
          <p14:tracePt t="32678" x="5843588" y="2951163"/>
          <p14:tracePt t="32683" x="5872163" y="2951163"/>
          <p14:tracePt t="32692" x="5888038" y="2951163"/>
          <p14:tracePt t="32699" x="5918200" y="2951163"/>
          <p14:tracePt t="32709" x="5932488" y="2951163"/>
          <p14:tracePt t="32718" x="5946775" y="2951163"/>
          <p14:tracePt t="32725" x="5992813" y="2951163"/>
          <p14:tracePt t="32736" x="6021388" y="2967038"/>
          <p14:tracePt t="32738" x="6051550" y="2967038"/>
          <p14:tracePt t="32749" x="6126163" y="2981325"/>
          <p14:tracePt t="32759" x="6156325" y="2997200"/>
          <p14:tracePt t="32765" x="6200775" y="2997200"/>
          <p14:tracePt t="32774" x="6245225" y="2997200"/>
          <p14:tracePt t="32779" x="6424613" y="3025775"/>
          <p14:tracePt t="32788" x="6438900" y="3025775"/>
          <p14:tracePt t="32799" x="6469063" y="3025775"/>
          <p14:tracePt t="32804" x="6483350" y="3041650"/>
          <p14:tracePt t="32820" x="6499225" y="3041650"/>
          <p14:tracePt t="32855" x="6513513" y="3041650"/>
          <p14:tracePt t="32860" x="6529388" y="3041650"/>
          <p14:tracePt t="32875" x="6557963" y="3025775"/>
          <p14:tracePt t="32885" x="6588125" y="3025775"/>
          <p14:tracePt t="32895" x="6618288" y="3025775"/>
          <p14:tracePt t="32902" x="6662738" y="3025775"/>
          <p14:tracePt t="32910" x="6707188" y="3025775"/>
          <p14:tracePt t="32915" x="6751638" y="3025775"/>
          <p14:tracePt t="32925" x="6767513" y="3025775"/>
          <p14:tracePt t="32936" x="6811963" y="3025775"/>
          <p14:tracePt t="32958" x="6826250" y="3025775"/>
          <p14:tracePt t="32969" x="6826250" y="3011488"/>
          <p14:tracePt t="32970" x="6842125" y="3011488"/>
          <p14:tracePt t="32997" x="6842125" y="2997200"/>
          <p14:tracePt t="33007" x="6856413" y="2997200"/>
          <p14:tracePt t="33026" x="6872288" y="2997200"/>
          <p14:tracePt t="33053" x="6886575" y="2981325"/>
          <p14:tracePt t="33087" x="6900863" y="2981325"/>
          <p14:tracePt t="33253" x="6900863" y="2997200"/>
          <p14:tracePt t="33259" x="6900863" y="3011488"/>
          <p14:tracePt t="33269" x="6872288" y="3025775"/>
          <p14:tracePt t="33279" x="6826250" y="3071813"/>
          <p14:tracePt t="33286" x="6797675" y="3086100"/>
          <p14:tracePt t="33295" x="6751638" y="3116263"/>
          <p14:tracePt t="33298" x="6707188" y="3130550"/>
          <p14:tracePt t="33309" x="6648450" y="3146425"/>
          <p14:tracePt t="33319" x="6588125" y="3190875"/>
          <p14:tracePt t="33325" x="6499225" y="3190875"/>
          <p14:tracePt t="33335" x="6424613" y="3205163"/>
          <p14:tracePt t="33338" x="6319838" y="3221038"/>
          <p14:tracePt t="33348" x="6215063" y="3221038"/>
          <p14:tracePt t="33359" x="6111875" y="3221038"/>
          <p14:tracePt t="33365" x="5918200" y="3221038"/>
          <p14:tracePt t="33375" x="5783263" y="3221038"/>
          <p14:tracePt t="33378" x="5589588" y="3221038"/>
          <p14:tracePt t="33388" x="5426075" y="3205163"/>
          <p14:tracePt t="33394" x="5232400" y="3190875"/>
          <p14:tracePt t="33404" x="5113338" y="3190875"/>
          <p14:tracePt t="33415" x="4992688" y="3190875"/>
          <p14:tracePt t="33420" x="4873625" y="3190875"/>
          <p14:tracePt t="33431" x="4829175" y="3190875"/>
          <p14:tracePt t="33436" x="4814888" y="3205163"/>
          <p14:tracePt t="33445" x="4799013" y="3221038"/>
          <p14:tracePt t="33454" x="4784725" y="3235325"/>
          <p14:tracePt t="33461" x="4784725" y="3249613"/>
          <p14:tracePt t="33470" x="4784725" y="3265488"/>
          <p14:tracePt t="33476" x="4784725" y="3279775"/>
          <p14:tracePt t="33486" x="4770438" y="3294063"/>
          <p14:tracePt t="33490" x="4754563" y="3324225"/>
          <p14:tracePt t="33502" x="4724400" y="3340100"/>
          <p14:tracePt t="33510" x="4710113" y="3354388"/>
          <p14:tracePt t="33517" x="4665663" y="3384550"/>
          <p14:tracePt t="33527" x="4621213" y="3414713"/>
          <p14:tracePt t="33530" x="4530725" y="3429000"/>
          <p14:tracePt t="33541" x="4456113" y="3443288"/>
          <p14:tracePt t="33552" x="4292600" y="3473450"/>
          <p14:tracePt t="33556" x="4217988" y="3473450"/>
          <p14:tracePt t="33580" x="3949700" y="3473450"/>
          <p14:tracePt t="33587" x="3935413" y="3473450"/>
          <p14:tracePt t="33590" x="3875088" y="3489325"/>
          <p14:tracePt t="33596" x="3830638" y="3489325"/>
          <p14:tracePt t="33606" x="3771900" y="3489325"/>
          <p14:tracePt t="33610" x="3711575" y="3489325"/>
          <p14:tracePt t="33620" x="3681413" y="3489325"/>
          <p14:tracePt t="33626" x="3651250" y="3489325"/>
          <p14:tracePt t="33636" x="3622675" y="3489325"/>
          <p14:tracePt t="33647" x="3576638" y="3489325"/>
          <p14:tracePt t="33652" x="3532188" y="3489325"/>
          <p14:tracePt t="33663" x="3487738" y="3489325"/>
          <p14:tracePt t="33667" x="3443288" y="3489325"/>
          <p14:tracePt t="33676" x="3429000" y="3489325"/>
          <p14:tracePt t="33683" x="3368675" y="3489325"/>
          <p14:tracePt t="33692" x="3324225" y="3489325"/>
          <p14:tracePt t="33702" x="3249613" y="3489325"/>
          <p14:tracePt t="33706" x="3205163" y="3489325"/>
          <p14:tracePt t="33717" x="3114675" y="3489325"/>
          <p14:tracePt t="33722" x="3070225" y="3489325"/>
          <p14:tracePt t="33733" x="2981325" y="3473450"/>
          <p14:tracePt t="33742" x="2906713" y="3473450"/>
          <p14:tracePt t="33749" x="2862263" y="3459163"/>
          <p14:tracePt t="33759" x="2801938" y="3443288"/>
          <p14:tracePt t="33762" x="2757488" y="3443288"/>
          <p14:tracePt t="33773" x="2713038" y="3429000"/>
          <p14:tracePt t="33783" x="2682875" y="3429000"/>
          <p14:tracePt t="33789" x="2652713" y="3429000"/>
          <p14:tracePt t="33799" x="2638425" y="3429000"/>
          <p14:tracePt t="33802" x="2608263" y="3429000"/>
          <p14:tracePt t="33813" x="2593975" y="3429000"/>
          <p14:tracePt t="33819" x="2578100" y="3429000"/>
          <p14:tracePt t="33829" x="2563813" y="3429000"/>
          <p14:tracePt t="33839" x="2549525" y="3429000"/>
          <p14:tracePt t="33843" x="2533650" y="3429000"/>
          <p14:tracePt t="33860" x="2519363" y="3429000"/>
          <p14:tracePt t="33935" x="2519363" y="3443288"/>
          <p14:tracePt t="33939" x="2519363" y="3459163"/>
          <p14:tracePt t="33949" x="2503488" y="3473450"/>
          <p14:tracePt t="33954" x="2489200" y="3503613"/>
          <p14:tracePt t="33965" x="2474913" y="3533775"/>
          <p14:tracePt t="33975" x="2459038" y="3548063"/>
          <p14:tracePt t="33981" x="2428875" y="3608388"/>
          <p14:tracePt t="33991" x="2400300" y="3652838"/>
          <p14:tracePt t="33994" x="2400300" y="3697288"/>
          <p14:tracePt t="34005" x="2370138" y="3757613"/>
          <p14:tracePt t="34015" x="2370138" y="3802063"/>
          <p14:tracePt t="34020" x="2370138" y="3832225"/>
          <p14:tracePt t="34031" x="2370138" y="3860800"/>
          <p14:tracePt t="34035" x="2370138" y="3890963"/>
          <p14:tracePt t="34044" x="2370138" y="3921125"/>
          <p14:tracePt t="34052" x="2384425" y="3979863"/>
          <p14:tracePt t="34060" x="2400300" y="4025900"/>
          <p14:tracePt t="34070" x="2400300" y="4040188"/>
          <p14:tracePt t="34074" x="2414588" y="4054475"/>
          <p14:tracePt t="34086" x="2414588" y="4070350"/>
          <p14:tracePt t="34091" x="2428875" y="4084638"/>
          <p14:tracePt t="34103" x="2444750" y="4114800"/>
          <p14:tracePt t="34111" x="2444750" y="4129088"/>
          <p14:tracePt t="34117" x="2444750" y="4144963"/>
          <p14:tracePt t="34131" x="2444750" y="4159250"/>
          <p14:tracePt t="34237" x="2428875" y="4144963"/>
          <p14:tracePt t="34242" x="2384425" y="4100513"/>
          <p14:tracePt t="34252" x="2339975" y="4070350"/>
          <p14:tracePt t="34263" x="2295525" y="4040188"/>
          <p14:tracePt t="34266" x="2235200" y="3995738"/>
          <p14:tracePt t="34276" x="2206625" y="3979863"/>
          <p14:tracePt t="34282" x="2160588" y="3935413"/>
          <p14:tracePt t="34292" x="2116138" y="3906838"/>
          <p14:tracePt t="34302" x="2071688" y="3860800"/>
          <p14:tracePt t="34307" x="2027238" y="3816350"/>
          <p14:tracePt t="34319" x="1982788" y="3786188"/>
          <p14:tracePt t="34322" x="1966913" y="3757613"/>
          <p14:tracePt t="34333" x="1938338" y="3711575"/>
          <p14:tracePt t="34339" x="1892300" y="3683000"/>
          <p14:tracePt t="34349" x="1847850" y="3636963"/>
          <p14:tracePt t="34358" x="1833563" y="3622675"/>
          <p14:tracePt t="34362" x="1833563" y="3608388"/>
          <p14:tracePt t="34373" x="1819275" y="3608388"/>
          <p14:tracePt t="34399" x="1803400" y="3608388"/>
          <p14:tracePt t="34402" x="1789113" y="3608388"/>
          <p14:tracePt t="34440" x="1789113" y="3622675"/>
          <p14:tracePt t="34444" x="1789113" y="3636963"/>
          <p14:tracePt t="34469" x="1789113" y="3652838"/>
          <p14:tracePt t="34485" x="1803400" y="3652838"/>
          <p14:tracePt t="34498" x="1803400" y="3667125"/>
          <p14:tracePt t="34509" x="1819275" y="3683000"/>
          <p14:tracePt t="34535" x="1833563" y="3697288"/>
          <p14:tracePt t="34538" x="1847850" y="3711575"/>
          <p14:tracePt t="34553" x="1863725" y="3711575"/>
          <p14:tracePt t="34554" x="1878013" y="3727450"/>
          <p14:tracePt t="34565" x="1892300" y="3741738"/>
          <p14:tracePt t="34575" x="1922463" y="3757613"/>
          <p14:tracePt t="34581" x="1938338" y="3771900"/>
          <p14:tracePt t="34591" x="1952625" y="3786188"/>
          <p14:tracePt t="34594" x="1966913" y="3802063"/>
          <p14:tracePt t="34604" x="2027238" y="3832225"/>
          <p14:tracePt t="34611" x="2057400" y="3846513"/>
          <p14:tracePt t="34620" x="2087563" y="3846513"/>
          <p14:tracePt t="34631" x="2132013" y="3860800"/>
          <p14:tracePt t="34635" x="2146300" y="3860800"/>
          <p14:tracePt t="34645" x="2160588" y="3876675"/>
          <p14:tracePt t="34652" x="2176463" y="3876675"/>
          <p14:tracePt t="34718" x="2176463" y="3860800"/>
          <p14:tracePt t="34746" x="2176463" y="3846513"/>
          <p14:tracePt t="34767" x="2176463" y="3832225"/>
          <p14:tracePt t="34770" x="2176463" y="3816350"/>
          <p14:tracePt t="34796" x="2160588" y="3802063"/>
          <p14:tracePt t="34808" x="2146300" y="3802063"/>
          <p14:tracePt t="34813" x="2116138" y="3786188"/>
          <p14:tracePt t="34823" x="2057400" y="3786188"/>
          <p14:tracePt t="34826" x="2027238" y="3757613"/>
          <p14:tracePt t="34839" x="1952625" y="3757613"/>
          <p14:tracePt t="34843" x="1863725" y="3727450"/>
          <p14:tracePt t="34852" x="1728788" y="3697288"/>
          <p14:tracePt t="34863" x="1639888" y="3652838"/>
          <p14:tracePt t="34867" x="1579563" y="3622675"/>
          <p14:tracePt t="34876" x="1565275" y="3608388"/>
          <p14:tracePt t="34883" x="1550988" y="3592513"/>
          <p14:tracePt t="34893" x="1535113" y="3578225"/>
          <p14:tracePt t="34899" x="1520825" y="3563938"/>
          <p14:tracePt t="34908" x="1520825" y="3548063"/>
          <p14:tracePt t="34919" x="1520825" y="3533775"/>
          <p14:tracePt t="34933" x="1520825" y="3517900"/>
          <p14:tracePt t="34939" x="1520825" y="3503613"/>
          <p14:tracePt t="34959" x="1520825" y="3489325"/>
          <p14:tracePt t="34963" x="1520825" y="3473450"/>
          <p14:tracePt t="34979" x="1535113" y="3459163"/>
          <p14:tracePt t="34999" x="1535113" y="3443288"/>
          <p14:tracePt t="35003" x="1535113" y="3429000"/>
          <p14:tracePt t="35019" x="1535113" y="3414713"/>
          <p14:tracePt t="35028" x="1535113" y="3398838"/>
          <p14:tracePt t="35044" x="1535113" y="3384550"/>
          <p14:tracePt t="35171" x="1520825" y="3384550"/>
          <p14:tracePt t="35191" x="1504950" y="3398838"/>
          <p14:tracePt t="35246" x="1490663" y="3398838"/>
          <p14:tracePt t="35253" x="1476375" y="3384550"/>
          <p14:tracePt t="35268" x="1476375" y="3368675"/>
          <p14:tracePt t="35277" x="1446213" y="3368675"/>
          <p14:tracePt t="35286" x="1446213" y="3354388"/>
          <p14:tracePt t="35291" x="1430338" y="3324225"/>
          <p14:tracePt t="35307" x="1416050" y="3324225"/>
          <p14:tracePt t="35413" x="1416050" y="3340100"/>
          <p14:tracePt t="35427" x="1416050" y="3354388"/>
          <p14:tracePt t="35436" x="1416050" y="3368675"/>
          <p14:tracePt t="35443" x="1446213" y="3414713"/>
          <p14:tracePt t="35453" x="1490663" y="3429000"/>
          <p14:tracePt t="35457" x="1535113" y="3473450"/>
          <p14:tracePt t="35469" x="1595438" y="3489325"/>
          <p14:tracePt t="35478" x="1670050" y="3533775"/>
          <p14:tracePt t="35483" x="1744663" y="3548063"/>
          <p14:tracePt t="35492" x="1789113" y="3563938"/>
          <p14:tracePt t="35499" x="1878013" y="3578225"/>
          <p14:tracePt t="35509" x="1938338" y="3578225"/>
          <p14:tracePt t="35519" x="1982788" y="3578225"/>
          <p14:tracePt t="35524" x="1997075" y="3578225"/>
          <p14:tracePt t="35635" x="2012950" y="3578225"/>
          <p14:tracePt t="35655" x="2041525" y="3578225"/>
          <p14:tracePt t="35668" x="2057400" y="3578225"/>
          <p14:tracePt t="35676" x="2057400" y="3563938"/>
          <p14:tracePt t="35685" x="2101850" y="3548063"/>
          <p14:tracePt t="35702" x="2116138" y="3548063"/>
          <p14:tracePt t="35711" x="2116138" y="3533775"/>
          <p14:tracePt t="35714" x="2146300" y="3533775"/>
          <p14:tracePt t="35725" x="2160588" y="3533775"/>
          <p14:tracePt t="35730" x="2176463" y="3517900"/>
          <p14:tracePt t="35741" x="2190750" y="3517900"/>
          <p14:tracePt t="35752" x="2206625" y="3517900"/>
          <p14:tracePt t="35770" x="2220913" y="3517900"/>
          <p14:tracePt t="35781" x="2220913" y="3503613"/>
          <p14:tracePt t="35786" x="2235200" y="3503613"/>
          <p14:tracePt t="35811" x="2251075" y="3503613"/>
          <p14:tracePt t="35836" x="2265363" y="3503613"/>
          <p14:tracePt t="35847" x="2281238" y="3503613"/>
          <p14:tracePt t="35861" x="2295525" y="3489325"/>
          <p14:tracePt t="35891" x="2309813" y="3473450"/>
          <p14:tracePt t="35907" x="2325688" y="3459163"/>
          <p14:tracePt t="35917" x="2339975" y="3443288"/>
          <p14:tracePt t="35931" x="2355850" y="3429000"/>
          <p14:tracePt t="35946" x="2370138" y="3429000"/>
          <p14:tracePt t="35956" x="2384425" y="3414713"/>
          <p14:tracePt t="35973" x="2400300" y="3414713"/>
          <p14:tracePt t="35983" x="2414588" y="3414713"/>
          <p14:tracePt t="35996" x="2428875" y="3414713"/>
          <p14:tracePt t="36013" x="2459038" y="3414713"/>
          <p14:tracePt t="36027" x="2459038" y="3429000"/>
          <p14:tracePt t="36043" x="2474913" y="3429000"/>
          <p14:tracePt t="36053" x="2474913" y="3443288"/>
          <p14:tracePt t="36209" x="2489200" y="3443288"/>
          <p14:tracePt t="36219" x="2503488" y="3443288"/>
          <p14:tracePt t="36228" x="2533650" y="3443288"/>
          <p14:tracePt t="36236" x="2563813" y="3443288"/>
          <p14:tracePt t="36244" x="2608263" y="3443288"/>
          <p14:tracePt t="36249" x="2652713" y="3459163"/>
          <p14:tracePt t="36258" x="2713038" y="3459163"/>
          <p14:tracePt t="36269" x="2787650" y="3473450"/>
          <p14:tracePt t="36276" x="2846388" y="3473450"/>
          <p14:tracePt t="36286" x="2906713" y="3473450"/>
          <p14:tracePt t="36291" x="2967038" y="3473450"/>
          <p14:tracePt t="36302" x="2995613" y="3473450"/>
          <p14:tracePt t="36311" x="3040063" y="3473450"/>
          <p14:tracePt t="36314" x="3070225" y="3473450"/>
          <p14:tracePt t="36325" x="3086100" y="3473450"/>
          <p14:tracePt t="36331" x="3114675" y="3473450"/>
          <p14:tracePt t="36345" x="3130550" y="3473450"/>
          <p14:tracePt t="36371" x="3144838" y="3473450"/>
          <p14:tracePt t="36407" x="3160713" y="3473450"/>
          <p14:tracePt t="36421" x="3175000" y="3473450"/>
          <p14:tracePt t="36427" x="3189288" y="3473450"/>
          <p14:tracePt t="36441" x="3205163" y="3473450"/>
          <p14:tracePt t="36467" x="3219450" y="3473450"/>
          <p14:tracePt t="36617" x="3235325" y="3473450"/>
          <p14:tracePt t="36653" x="3249613" y="3473450"/>
          <p14:tracePt t="36673" x="3263900" y="3473450"/>
          <p14:tracePt t="36692" x="3279775" y="3473450"/>
          <p14:tracePt t="36708" x="3294063" y="3473450"/>
          <p14:tracePt t="36712" x="3354388" y="3473450"/>
          <p14:tracePt t="36722" x="3368675" y="3473450"/>
          <p14:tracePt t="36732" x="3398838" y="3459163"/>
          <p14:tracePt t="36739" x="3429000" y="3459163"/>
          <p14:tracePt t="36749" x="3443288" y="3459163"/>
          <p14:tracePt t="36754" x="3473450" y="3459163"/>
          <p14:tracePt t="36764" x="3517900" y="3459163"/>
          <p14:tracePt t="36769" x="3548063" y="3459163"/>
          <p14:tracePt t="36779" x="3592513" y="3459163"/>
          <p14:tracePt t="36789" x="3606800" y="3459163"/>
          <p14:tracePt t="36795" x="3651250" y="3459163"/>
          <p14:tracePt t="36805" x="3681413" y="3459163"/>
          <p14:tracePt t="36809" x="3725863" y="3459163"/>
          <p14:tracePt t="36819" x="3771900" y="3459163"/>
          <p14:tracePt t="36829" x="3830638" y="3473450"/>
          <p14:tracePt t="36836" x="3890963" y="3473450"/>
          <p14:tracePt t="36845" x="3935413" y="3473450"/>
          <p14:tracePt t="36852" x="3965575" y="3473450"/>
          <p14:tracePt t="36861" x="3994150" y="3473450"/>
          <p14:tracePt t="36886" x="4010025" y="3473450"/>
          <p14:tracePt t="36940" x="4024313" y="3473450"/>
          <p14:tracePt t="36945" x="4024313" y="3459163"/>
          <p14:tracePt t="36965" x="4040188" y="3443288"/>
          <p14:tracePt t="36971" x="4040188" y="3429000"/>
          <p14:tracePt t="36996" x="4040188" y="3414713"/>
          <p14:tracePt t="37021" x="4054475" y="3414713"/>
          <p14:tracePt t="37117" x="4068763" y="3414713"/>
          <p14:tracePt t="37123" x="4084638" y="3414713"/>
          <p14:tracePt t="37132" x="4098925" y="3398838"/>
          <p14:tracePt t="37147" x="4114800" y="3398838"/>
          <p14:tracePt t="37156" x="4114800" y="3384550"/>
          <p14:tracePt t="37163" x="4129088" y="3384550"/>
          <p14:tracePt t="37173" x="4143375" y="3384550"/>
          <p14:tracePt t="37213" x="4159250" y="3384550"/>
          <p14:tracePt t="37229" x="4173538" y="3384550"/>
          <p14:tracePt t="37232" x="4187825" y="3384550"/>
          <p14:tracePt t="37243" x="4187825" y="3398838"/>
          <p14:tracePt t="37252" x="4203700" y="3398838"/>
          <p14:tracePt t="37258" x="4217988" y="3398838"/>
          <p14:tracePt t="37269" x="4233863" y="3398838"/>
          <p14:tracePt t="37272" x="4248150" y="3398838"/>
          <p14:tracePt t="37299" x="4262438" y="3398838"/>
          <p14:tracePt t="37312" x="4278313" y="3398838"/>
          <p14:tracePt t="37325" x="4292600" y="3398838"/>
          <p14:tracePt t="37328" x="4308475" y="3398838"/>
          <p14:tracePt t="37339" x="4322763" y="3398838"/>
          <p14:tracePt t="37349" x="4352925" y="3398838"/>
          <p14:tracePt t="37354" x="4367213" y="3398838"/>
          <p14:tracePt t="37365" x="4441825" y="3398838"/>
          <p14:tracePt t="37368" x="4471988" y="3398838"/>
          <p14:tracePt t="37379" x="4516438" y="3398838"/>
          <p14:tracePt t="37389" x="4546600" y="3398838"/>
          <p14:tracePt t="37395" x="4591050" y="3398838"/>
          <p14:tracePt t="37404" x="4621213" y="3398838"/>
          <p14:tracePt t="37409" x="4665663" y="3414713"/>
          <p14:tracePt t="37419" x="4710113" y="3414713"/>
          <p14:tracePt t="37424" x="4754563" y="3429000"/>
          <p14:tracePt t="37435" x="4770438" y="3443288"/>
          <p14:tracePt t="37445" x="4799013" y="3443288"/>
          <p14:tracePt t="37452" x="4829175" y="3443288"/>
          <p14:tracePt t="37587" x="4845050" y="3443288"/>
          <p14:tracePt t="37611" x="4859338" y="3443288"/>
          <p14:tracePt t="37636" x="4873625" y="3443288"/>
          <p14:tracePt t="37657" x="4873625" y="3429000"/>
          <p14:tracePt t="37668" x="4889500" y="3429000"/>
          <p14:tracePt t="37683" x="4903788" y="3429000"/>
          <p14:tracePt t="37693" x="4919663" y="3414713"/>
          <p14:tracePt t="37696" x="4933950" y="3414713"/>
          <p14:tracePt t="37707" x="4964113" y="3414713"/>
          <p14:tracePt t="37716" x="4978400" y="3414713"/>
          <p14:tracePt t="37723" x="5008563" y="3398838"/>
          <p14:tracePt t="37732" x="5038725" y="3398838"/>
          <p14:tracePt t="37736" x="5083175" y="3398838"/>
          <p14:tracePt t="37746" x="5097463" y="3398838"/>
          <p14:tracePt t="37752" x="5141913" y="3398838"/>
          <p14:tracePt t="37763" x="5172075" y="3398838"/>
          <p14:tracePt t="37773" x="5232400" y="3398838"/>
          <p14:tracePt t="37788" x="5262563" y="3398838"/>
          <p14:tracePt t="37802" x="5276850" y="3398838"/>
          <p14:tracePt t="37812" x="5291138" y="3398838"/>
          <p14:tracePt t="37819" x="5307013" y="3398838"/>
          <p14:tracePt t="37828" x="5321300" y="3398838"/>
          <p14:tracePt t="37833" x="5335588" y="3398838"/>
          <p14:tracePt t="37842" x="5351463" y="3398838"/>
          <p14:tracePt t="37852" x="5365750" y="3398838"/>
          <p14:tracePt t="37859" x="5381625" y="3398838"/>
          <p14:tracePt t="37873" x="5395913" y="3398838"/>
          <p14:tracePt t="38005" x="5410200" y="3398838"/>
          <p14:tracePt t="38010" x="5456238" y="3398838"/>
          <p14:tracePt t="38021" x="5470525" y="3398838"/>
          <p14:tracePt t="38024" x="5514975" y="3398838"/>
          <p14:tracePt t="38035" x="5545138" y="3398838"/>
          <p14:tracePt t="38044" x="5603875" y="3398838"/>
          <p14:tracePt t="38053" x="5664200" y="3398838"/>
          <p14:tracePt t="38060" x="5708650" y="3398838"/>
          <p14:tracePt t="38065" x="5753100" y="3414713"/>
          <p14:tracePt t="38074" x="5799138" y="3414713"/>
          <p14:tracePt t="38081" x="5857875" y="3429000"/>
          <p14:tracePt t="38091" x="5888038" y="3429000"/>
          <p14:tracePt t="38102" x="5902325" y="3429000"/>
          <p14:tracePt t="38105" x="5932488" y="3429000"/>
          <p14:tracePt t="38141" x="5946775" y="3429000"/>
          <p14:tracePt t="38196" x="5932488" y="3429000"/>
          <p14:tracePt t="38202" x="5902325" y="3429000"/>
          <p14:tracePt t="38211" x="5857875" y="3429000"/>
          <p14:tracePt t="38219" x="5813425" y="3429000"/>
          <p14:tracePt t="38227" x="5738813" y="3429000"/>
          <p14:tracePt t="38236" x="5664200" y="3429000"/>
          <p14:tracePt t="38243" x="5619750" y="3429000"/>
          <p14:tracePt t="38253" x="5559425" y="3429000"/>
          <p14:tracePt t="38257" x="5530850" y="3429000"/>
          <p14:tracePt t="38268" x="5484813" y="3429000"/>
          <p14:tracePt t="38276" x="5470525" y="3429000"/>
          <p14:tracePt t="38283" x="5456238" y="3429000"/>
          <p14:tracePt t="38336" x="5440363" y="3429000"/>
          <p14:tracePt t="38347" x="5426075" y="3429000"/>
          <p14:tracePt t="38352" x="5410200" y="3429000"/>
          <p14:tracePt t="38363" x="5395913" y="3429000"/>
          <p14:tracePt t="38373" x="5351463" y="3429000"/>
          <p14:tracePt t="38379" x="5307013" y="3429000"/>
          <p14:tracePt t="38389" x="5246688" y="3429000"/>
          <p14:tracePt t="38392" x="5202238" y="3429000"/>
          <p14:tracePt t="38402" x="5127625" y="3429000"/>
          <p14:tracePt t="38408" x="5113338" y="3429000"/>
          <p14:tracePt t="38419" x="5067300" y="3429000"/>
          <p14:tracePt t="38429" x="5053013" y="3429000"/>
          <p14:tracePt t="38433" x="5038725" y="3429000"/>
          <p14:tracePt t="38489" x="5053013" y="3429000"/>
          <p14:tracePt t="38499" x="5083175" y="3459163"/>
          <p14:tracePt t="38504" x="5097463" y="3473450"/>
          <p14:tracePt t="38515" x="5113338" y="3473450"/>
          <p14:tracePt t="38525" x="5157788" y="3489325"/>
          <p14:tracePt t="38529" x="5187950" y="3503613"/>
          <p14:tracePt t="38539" x="5262563" y="3517900"/>
          <p14:tracePt t="38552" x="5321300" y="3517900"/>
          <p14:tracePt t="38554" x="5381625" y="3533775"/>
          <p14:tracePt t="38565" x="5456238" y="3533775"/>
          <p14:tracePt t="38569" x="5500688" y="3533775"/>
          <p14:tracePt t="38581" x="5575300" y="3533775"/>
          <p14:tracePt t="38585" x="5619750" y="3533775"/>
          <p14:tracePt t="38594" x="5649913" y="3533775"/>
          <p14:tracePt t="38602" x="5678488" y="3533775"/>
          <p14:tracePt t="38611" x="5708650" y="3517900"/>
          <p14:tracePt t="38620" x="5724525" y="3517900"/>
          <p14:tracePt t="38625" x="5738813" y="3503613"/>
          <p14:tracePt t="38642" x="5753100" y="3503613"/>
          <p14:tracePt t="38652" x="5753100" y="3489325"/>
          <p14:tracePt t="38664" x="5768975" y="3473450"/>
          <p14:tracePt t="38703" x="5783263" y="3459163"/>
          <p14:tracePt t="38857" x="5783263" y="3443288"/>
          <p14:tracePt t="38897" x="5799138" y="3429000"/>
          <p14:tracePt t="38913" x="5799138" y="3414713"/>
          <p14:tracePt t="38924" x="5813425" y="3414713"/>
          <p14:tracePt t="38939" x="5813425" y="3398838"/>
          <p14:tracePt t="38952" x="5827713" y="3398838"/>
          <p14:tracePt t="38979" x="5843588" y="3384550"/>
          <p14:tracePt t="38993" x="5857875" y="3384550"/>
          <p14:tracePt t="39002" x="5857875" y="3368675"/>
          <p14:tracePt t="39029" x="5872163" y="3368675"/>
          <p14:tracePt t="39045" x="5888038" y="3368675"/>
          <p14:tracePt t="39059" x="5902325" y="3368675"/>
          <p14:tracePt t="39086" x="5902325" y="3354388"/>
          <p14:tracePt t="39088" x="5918200" y="3354388"/>
          <p14:tracePt t="39114" x="5932488" y="3340100"/>
          <p14:tracePt t="39128" x="5976938" y="3340100"/>
          <p14:tracePt t="39138" x="5992813" y="3340100"/>
          <p14:tracePt t="39144" x="6007100" y="3340100"/>
          <p14:tracePt t="39155" x="6021388" y="3340100"/>
          <p14:tracePt t="39172" x="6037263" y="3340100"/>
          <p14:tracePt t="39181" x="6051550" y="3340100"/>
          <p14:tracePt t="39202" x="6067425" y="3324225"/>
          <p14:tracePt t="39220" x="6081713" y="3309938"/>
          <p14:tracePt t="39224" x="6096000" y="3309938"/>
          <p14:tracePt t="39235" x="6096000" y="3294063"/>
          <p14:tracePt t="39241" x="6111875" y="3294063"/>
          <p14:tracePt t="39252" x="6126163" y="3294063"/>
          <p14:tracePt t="39265" x="6140450" y="3294063"/>
          <p14:tracePt t="39331" x="6156325" y="3294063"/>
          <p14:tracePt t="39635" x="6170613" y="3294063"/>
          <p14:tracePt t="39645" x="6200775" y="3294063"/>
          <p14:tracePt t="39648" x="6230938" y="3294063"/>
          <p14:tracePt t="39659" x="6275388" y="3294063"/>
          <p14:tracePt t="39664" x="6305550" y="3309938"/>
          <p14:tracePt t="39675" x="6364288" y="3309938"/>
          <p14:tracePt t="39686" x="6408738" y="3309938"/>
          <p14:tracePt t="39689" x="6499225" y="3324225"/>
          <p14:tracePt t="39699" x="6557963" y="3340100"/>
          <p14:tracePt t="39707" x="6648450" y="3354388"/>
          <p14:tracePt t="39715" x="6707188" y="3354388"/>
          <p14:tracePt t="39719" x="6781800" y="3354388"/>
          <p14:tracePt t="39728" x="6826250" y="3354388"/>
          <p14:tracePt t="39741" x="6872288" y="3354388"/>
          <p14:tracePt t="39745" x="6916738" y="3354388"/>
          <p14:tracePt t="39755" x="6946900" y="3354388"/>
          <p14:tracePt t="39760" x="6975475" y="3354388"/>
          <p14:tracePt t="39771" x="7005638" y="3354388"/>
          <p14:tracePt t="40341" x="7019925" y="3340100"/>
          <p14:tracePt t="40346" x="7035800" y="3340100"/>
          <p14:tracePt t="40356" x="7080250" y="3324225"/>
          <p14:tracePt t="40361" x="7110413" y="3324225"/>
          <p14:tracePt t="40370" x="7169150" y="3324225"/>
          <p14:tracePt t="40380" x="7229475" y="3324225"/>
          <p14:tracePt t="40386" x="7318375" y="3324225"/>
          <p14:tracePt t="40394" x="7392988" y="3324225"/>
          <p14:tracePt t="40402" x="7497763" y="3324225"/>
          <p14:tracePt t="40410" x="7586663" y="3324225"/>
          <p14:tracePt t="40422" x="7705725" y="3324225"/>
          <p14:tracePt t="40427" x="7796213" y="3324225"/>
          <p14:tracePt t="40437" x="7899400" y="3324225"/>
          <p14:tracePt t="40440" x="8004175" y="3324225"/>
          <p14:tracePt t="40453" x="8094663" y="3324225"/>
          <p14:tracePt t="40457" x="8167688" y="3324225"/>
          <p14:tracePt t="40467" x="8228013" y="3324225"/>
          <p14:tracePt t="40478" x="8258175" y="3324225"/>
          <p14:tracePt t="40480" x="8288338" y="3324225"/>
          <p14:tracePt t="40491" x="8316913" y="3324225"/>
          <p14:tracePt t="40506" x="8332788" y="3324225"/>
          <p14:tracePt t="40547" x="8332788" y="3340100"/>
          <p14:tracePt t="40556" x="8347075" y="3354388"/>
          <p14:tracePt t="40563" x="8362950" y="3368675"/>
          <p14:tracePt t="40573" x="8377238" y="3384550"/>
          <p14:tracePt t="40577" x="8391525" y="3414713"/>
          <p14:tracePt t="40586" x="8407400" y="3443288"/>
          <p14:tracePt t="40593" x="8421688" y="3459163"/>
          <p14:tracePt t="40602" x="8435975" y="3459163"/>
          <p14:tracePt t="40612" x="8435975" y="3473450"/>
          <p14:tracePt t="40626" x="8435975" y="3489325"/>
          <p14:tracePt t="40991" x="8451850" y="3489325"/>
          <p14:tracePt t="41087" x="8435975" y="3489325"/>
          <p14:tracePt t="41096" x="8407400" y="3489325"/>
          <p14:tracePt t="41102" x="8391525" y="3503613"/>
          <p14:tracePt t="41110" x="8362950" y="3503613"/>
          <p14:tracePt t="41123" x="8316913" y="3503613"/>
          <p14:tracePt t="41126" x="8272463" y="3503613"/>
          <p14:tracePt t="41136" x="8213725" y="3503613"/>
          <p14:tracePt t="41144" x="8167688" y="3503613"/>
          <p14:tracePt t="41153" x="8094663" y="3503613"/>
          <p14:tracePt t="41162" x="8078788" y="3489325"/>
          <p14:tracePt t="41167" x="8020050" y="3489325"/>
          <p14:tracePt t="41176" x="7974013" y="3489325"/>
          <p14:tracePt t="41183" x="7915275" y="3489325"/>
          <p14:tracePt t="41192" x="7885113" y="3489325"/>
          <p14:tracePt t="41196" x="7810500" y="3473450"/>
          <p14:tracePt t="41207" x="7751763" y="3473450"/>
          <p14:tracePt t="41217" x="7677150" y="3473450"/>
          <p14:tracePt t="41222" x="7572375" y="3459163"/>
          <p14:tracePt t="41233" x="7483475" y="3459163"/>
          <p14:tracePt t="41238" x="7348538" y="3443288"/>
          <p14:tracePt t="41248" x="7243763" y="3443288"/>
          <p14:tracePt t="41259" x="7094538" y="3443288"/>
          <p14:tracePt t="41262" x="6991350" y="3443288"/>
          <p14:tracePt t="41273" x="6797675" y="3443288"/>
          <p14:tracePt t="41279" x="6737350" y="3443288"/>
          <p14:tracePt t="41289" x="6692900" y="3443288"/>
          <p14:tracePt t="41299" x="6662738" y="3443288"/>
          <p14:tracePt t="41302" x="6618288" y="3443288"/>
          <p14:tracePt t="41313" x="6588125" y="3443288"/>
          <p14:tracePt t="41319" x="6543675" y="3443288"/>
          <p14:tracePt t="41328" x="6483350" y="3443288"/>
          <p14:tracePt t="41333" x="6394450" y="3443288"/>
          <p14:tracePt t="41343" x="6335713" y="3443288"/>
          <p14:tracePt t="41354" x="6245225" y="3429000"/>
          <p14:tracePt t="41360" x="6096000" y="3429000"/>
          <p14:tracePt t="41369" x="5962650" y="3414713"/>
          <p14:tracePt t="41374" x="5783263" y="3414713"/>
          <p14:tracePt t="41386" x="5649913" y="3414713"/>
          <p14:tracePt t="41394" x="5456238" y="3398838"/>
          <p14:tracePt t="41398" x="5335588" y="3384550"/>
          <p14:tracePt t="41408" x="5172075" y="3354388"/>
          <p14:tracePt t="41415" x="5053013" y="3340100"/>
          <p14:tracePt t="41425" x="4903788" y="3324225"/>
          <p14:tracePt t="41436" x="4784725" y="3309938"/>
          <p14:tracePt t="41438" x="4651375" y="3294063"/>
          <p14:tracePt t="41449" x="4560888" y="3265488"/>
          <p14:tracePt t="41455" x="4427538" y="3265488"/>
          <p14:tracePt t="41465" x="4308475" y="3265488"/>
          <p14:tracePt t="41470" x="4217988" y="3249613"/>
          <p14:tracePt t="41480" x="4068763" y="3235325"/>
          <p14:tracePt t="41492" x="3979863" y="3235325"/>
          <p14:tracePt t="41494" x="3711575" y="3205163"/>
          <p14:tracePt t="41504" x="3562350" y="3190875"/>
          <p14:tracePt t="41511" x="3354388" y="3160713"/>
          <p14:tracePt t="41522" x="3205163" y="3146425"/>
          <p14:tracePt t="41531" x="2967038" y="3116263"/>
          <p14:tracePt t="41535" x="2846388" y="3116263"/>
          <p14:tracePt t="41544" x="2638425" y="3086100"/>
          <p14:tracePt t="41552" x="2474913" y="3071813"/>
          <p14:tracePt t="41561" x="2339975" y="3071813"/>
          <p14:tracePt t="41564" x="2251075" y="3071813"/>
          <p14:tracePt t="41575" x="2176463" y="3071813"/>
          <p14:tracePt t="41587" x="2132013" y="3071813"/>
          <p14:tracePt t="41590" x="2087563" y="3055938"/>
          <p14:tracePt t="41602" x="2071688" y="3055938"/>
          <p14:tracePt t="41607" x="2057400" y="3055938"/>
          <p14:tracePt t="41631" x="2041525" y="3055938"/>
          <p14:tracePt t="41647" x="2041525" y="3071813"/>
          <p14:tracePt t="41657" x="2027238" y="3086100"/>
          <p14:tracePt t="41660" x="2012950" y="3100388"/>
          <p14:tracePt t="41670" x="1997075" y="3116263"/>
          <p14:tracePt t="41681" x="1966913" y="3130550"/>
          <p14:tracePt t="41686" x="1952625" y="3146425"/>
          <p14:tracePt t="41697" x="1938338" y="3175000"/>
          <p14:tracePt t="41703" x="1908175" y="3205163"/>
          <p14:tracePt t="41713" x="1878013" y="3235325"/>
          <p14:tracePt t="41723" x="1863725" y="3279775"/>
          <p14:tracePt t="41727" x="1833563" y="3309938"/>
          <p14:tracePt t="41736" x="1819275" y="3354388"/>
          <p14:tracePt t="41743" x="1789113" y="3368675"/>
          <p14:tracePt t="41753" x="1773238" y="3414713"/>
          <p14:tracePt t="41756" x="1758950" y="3459163"/>
          <p14:tracePt t="41767" x="1744663" y="3473450"/>
          <p14:tracePt t="41777" x="1728788" y="3489325"/>
          <p14:tracePt t="41783" x="1714500" y="3503613"/>
          <p14:tracePt t="41793" x="1714500" y="3517900"/>
          <p14:tracePt t="41954" x="1698625" y="3517900"/>
          <p14:tracePt t="41969" x="1684338" y="3489325"/>
          <p14:tracePt t="41986" x="1670050" y="3473450"/>
          <p14:tracePt t="41989" x="1639888" y="3459163"/>
          <p14:tracePt t="41999" x="1639888" y="3443288"/>
          <p14:tracePt t="42009" x="1609725" y="3429000"/>
          <p14:tracePt t="42015" x="1609725" y="3414713"/>
          <p14:tracePt t="42025" x="1595438" y="3398838"/>
          <p14:tracePt t="42028" x="1579563" y="3384550"/>
          <p14:tracePt t="42181" x="1579563" y="3398838"/>
          <p14:tracePt t="42342" x="1609725" y="3398838"/>
          <p14:tracePt t="42357" x="1624013" y="3398838"/>
          <p14:tracePt t="42367" x="1670050" y="3398838"/>
          <p14:tracePt t="42376" x="1698625" y="3398838"/>
          <p14:tracePt t="42383" x="1728788" y="3384550"/>
          <p14:tracePt t="42393" x="1758950" y="3384550"/>
          <p14:tracePt t="42399" x="1803400" y="3384550"/>
          <p14:tracePt t="42408" x="1847850" y="3368675"/>
          <p14:tracePt t="42412" x="1908175" y="3368675"/>
          <p14:tracePt t="42424" x="1966913" y="3354388"/>
          <p14:tracePt t="42433" x="2012950" y="3354388"/>
          <p14:tracePt t="42441" x="2041525" y="3354388"/>
          <p14:tracePt t="42448" x="2087563" y="3354388"/>
          <p14:tracePt t="42452" x="2116138" y="3354388"/>
          <p14:tracePt t="42463" x="2160588" y="3354388"/>
          <p14:tracePt t="42474" x="2190750" y="3354388"/>
          <p14:tracePt t="42479" x="2206625" y="3354388"/>
          <p14:tracePt t="42493" x="2220913" y="3354388"/>
          <p14:tracePt t="42519" x="2235200" y="3354388"/>
          <p14:tracePt t="42614" x="2235200" y="3368675"/>
          <p14:tracePt t="42624" x="2220913" y="3368675"/>
          <p14:tracePt t="42645" x="2206625" y="3384550"/>
          <p14:tracePt t="42671" x="2206625" y="3398838"/>
          <p14:tracePt t="42685" x="2206625" y="3414713"/>
          <p14:tracePt t="42705" x="2206625" y="3429000"/>
          <p14:tracePt t="42721" x="2220913" y="3443288"/>
          <p14:tracePt t="42736" x="2251075" y="3443288"/>
          <p14:tracePt t="42746" x="2265363" y="3443288"/>
          <p14:tracePt t="42752" x="2295525" y="3443288"/>
          <p14:tracePt t="42762" x="2339975" y="3443288"/>
          <p14:tracePt t="42769" x="2384425" y="3443288"/>
          <p14:tracePt t="42777" x="2459038" y="3443288"/>
          <p14:tracePt t="42780" x="2533650" y="3443288"/>
          <p14:tracePt t="42791" x="2638425" y="3443288"/>
          <p14:tracePt t="42802" x="2727325" y="3443288"/>
          <p14:tracePt t="42808" x="2787650" y="3443288"/>
          <p14:tracePt t="42819" x="2862263" y="3459163"/>
          <p14:tracePt t="42820" x="2951163" y="3473450"/>
          <p14:tracePt t="42831" x="3025775" y="3489325"/>
          <p14:tracePt t="42836" x="3114675" y="3489325"/>
          <p14:tracePt t="42846" x="3205163" y="3489325"/>
          <p14:tracePt t="42857" x="3249613" y="3489325"/>
          <p14:tracePt t="42863" x="3263900" y="3489325"/>
          <p14:tracePt t="42873" x="3279775" y="3489325"/>
          <p14:tracePt t="43053" x="3294063" y="3489325"/>
          <p14:tracePt t="43078" x="3294063" y="3503613"/>
          <p14:tracePt t="43104" x="3294063" y="3517900"/>
          <p14:tracePt t="43169" x="3308350" y="3517900"/>
          <p14:tracePt t="43175" x="3308350" y="3503613"/>
          <p14:tracePt t="43185" x="3324225" y="3503613"/>
          <p14:tracePt t="43188" x="3354388" y="3473450"/>
          <p14:tracePt t="43202" x="3382963" y="3473450"/>
          <p14:tracePt t="43204" x="3413125" y="3459163"/>
          <p14:tracePt t="43214" x="3443288" y="3443288"/>
          <p14:tracePt t="43225" x="3473450" y="3443288"/>
          <p14:tracePt t="43231" x="3517900" y="3443288"/>
          <p14:tracePt t="43241" x="3548063" y="3443288"/>
          <p14:tracePt t="43245" x="3592513" y="3443288"/>
          <p14:tracePt t="43255" x="3636963" y="3443288"/>
          <p14:tracePt t="43264" x="3725863" y="3443288"/>
          <p14:tracePt t="43270" x="3756025" y="3459163"/>
          <p14:tracePt t="43280" x="3786188" y="3473450"/>
          <p14:tracePt t="43286" x="3816350" y="3489325"/>
          <p14:tracePt t="43294" x="3830638" y="3489325"/>
          <p14:tracePt t="43303" x="3844925" y="3503613"/>
          <p14:tracePt t="43310" x="3860800" y="3503613"/>
          <p14:tracePt t="43473" x="3830638" y="3503613"/>
          <p14:tracePt t="43476" x="3800475" y="3503613"/>
          <p14:tracePt t="43486" x="3756025" y="3503613"/>
          <p14:tracePt t="43492" x="3725863" y="3503613"/>
          <p14:tracePt t="43502" x="3667125" y="3503613"/>
          <p14:tracePt t="43513" x="3636963" y="3489325"/>
          <p14:tracePt t="43517" x="3576638" y="3489325"/>
          <p14:tracePt t="43527" x="3517900" y="3473450"/>
          <p14:tracePt t="43533" x="3487738" y="3473450"/>
          <p14:tracePt t="43543" x="3457575" y="3473450"/>
          <p14:tracePt t="43552" x="3443288" y="3473450"/>
          <p14:tracePt t="43705" x="3457575" y="3473450"/>
          <p14:tracePt t="43718" x="3473450" y="3473450"/>
          <p14:tracePt t="43871" x="3532188" y="3489325"/>
          <p14:tracePt t="43881" x="3562350" y="3489325"/>
          <p14:tracePt t="43886" x="3592513" y="3489325"/>
          <p14:tracePt t="43897" x="3622675" y="3489325"/>
          <p14:tracePt t="43903" x="3667125" y="3489325"/>
          <p14:tracePt t="43911" x="3711575" y="3489325"/>
          <p14:tracePt t="43920" x="3756025" y="3489325"/>
          <p14:tracePt t="43927" x="3816350" y="3489325"/>
          <p14:tracePt t="43936" x="3860800" y="3489325"/>
          <p14:tracePt t="43941" x="3875088" y="3489325"/>
          <p14:tracePt t="43952" x="3905250" y="3489325"/>
          <p14:tracePt t="43958" x="3919538" y="3489325"/>
          <p14:tracePt t="43966" x="3935413" y="3489325"/>
          <p14:tracePt t="43977" x="3949700" y="3489325"/>
          <p14:tracePt t="43981" x="3965575" y="3489325"/>
          <p14:tracePt t="43991" x="3979863" y="3489325"/>
          <p14:tracePt t="43997" x="3979863" y="3503613"/>
          <p14:tracePt t="44007" x="4010025" y="3517900"/>
          <p14:tracePt t="44024" x="4024313" y="3533775"/>
          <p14:tracePt t="44033" x="4054475" y="3533775"/>
          <p14:tracePt t="44047" x="4068763" y="3548063"/>
          <p14:tracePt t="44053" x="4098925" y="3563938"/>
          <p14:tracePt t="44073" x="4114800" y="3563938"/>
          <p14:tracePt t="44103" x="4129088" y="3563938"/>
          <p14:tracePt t="44183" x="4143375" y="3578225"/>
          <p14:tracePt t="44199" x="4159250" y="3578225"/>
          <p14:tracePt t="44208" x="4173538" y="3592513"/>
          <p14:tracePt t="44213" x="4187825" y="3608388"/>
          <p14:tracePt t="44223" x="4217988" y="3608388"/>
          <p14:tracePt t="44229" x="4248150" y="3608388"/>
          <p14:tracePt t="44239" x="4278313" y="3622675"/>
          <p14:tracePt t="44250" x="4292600" y="3622675"/>
          <p14:tracePt t="44255" x="4308475" y="3622675"/>
          <p14:tracePt t="44265" x="4322763" y="3622675"/>
          <p14:tracePt t="44269" x="4337050" y="3622675"/>
          <p14:tracePt t="44294" x="4352925" y="3622675"/>
          <p14:tracePt t="44380" x="4367213" y="3622675"/>
          <p14:tracePt t="44402" x="4383088" y="3622675"/>
          <p14:tracePt t="44421" x="4397375" y="3622675"/>
          <p14:tracePt t="44431" x="4411663" y="3622675"/>
          <p14:tracePt t="44445" x="4427538" y="3622675"/>
          <p14:tracePt t="44455" x="4441825" y="3622675"/>
          <p14:tracePt t="44460" x="4516438" y="3652838"/>
          <p14:tracePt t="44470" x="4560888" y="3667125"/>
          <p14:tracePt t="44481" x="4651375" y="3667125"/>
          <p14:tracePt t="44486" x="4724400" y="3683000"/>
          <p14:tracePt t="44497" x="4814888" y="3697288"/>
          <p14:tracePt t="44503" x="4903788" y="3711575"/>
          <p14:tracePt t="44510" x="4978400" y="3711575"/>
          <p14:tracePt t="44517" x="5067300" y="3727450"/>
          <p14:tracePt t="44527" x="5127625" y="3741738"/>
          <p14:tracePt t="44536" x="5202238" y="3741738"/>
          <p14:tracePt t="44553" x="5246688" y="3741738"/>
          <p14:tracePt t="44633" x="5246688" y="3727450"/>
          <p14:tracePt t="44637" x="5246688" y="3711575"/>
          <p14:tracePt t="44652" x="5246688" y="3697288"/>
          <p14:tracePt t="44662" x="5246688" y="3683000"/>
          <p14:tracePt t="44673" x="5246688" y="3667125"/>
          <p14:tracePt t="44773" x="5246688" y="3683000"/>
          <p14:tracePt t="44815" x="5232400" y="3683000"/>
          <p14:tracePt t="44825" x="5216525" y="3683000"/>
          <p14:tracePt t="44839" x="5187950" y="3683000"/>
          <p14:tracePt t="44844" x="5172075" y="3683000"/>
          <p14:tracePt t="44855" x="5157788" y="3683000"/>
          <p14:tracePt t="44865" x="5127625" y="3683000"/>
          <p14:tracePt t="44869" x="5113338" y="3683000"/>
          <p14:tracePt t="44879" x="5083175" y="3683000"/>
          <p14:tracePt t="44885" x="5067300" y="3683000"/>
          <p14:tracePt t="44895" x="5053013" y="3683000"/>
          <p14:tracePt t="44909" x="5038725" y="3697288"/>
          <p14:tracePt t="44925" x="5022850" y="3697288"/>
          <p14:tracePt t="44941" x="5008563" y="3711575"/>
          <p14:tracePt t="45153" x="5008563" y="3727450"/>
          <p14:tracePt t="45156" x="5008563" y="3757613"/>
          <p14:tracePt t="45167" x="5008563" y="3771900"/>
          <p14:tracePt t="45289" x="5022850" y="3771900"/>
          <p14:tracePt t="45292" x="5022850" y="3757613"/>
          <p14:tracePt t="45303" x="5038725" y="3757613"/>
          <p14:tracePt t="45309" x="5053013" y="3741738"/>
          <p14:tracePt t="45319" x="5083175" y="3727450"/>
          <p14:tracePt t="45333" x="5097463" y="3727450"/>
          <p14:tracePt t="45342" x="5113338" y="3711575"/>
          <p14:tracePt t="45349" x="5127625" y="3711575"/>
          <p14:tracePt t="45359" x="5141913" y="3711575"/>
          <p14:tracePt t="45362" x="5157788" y="3697288"/>
          <p14:tracePt t="45374" x="5172075" y="3697288"/>
          <p14:tracePt t="45385" x="5187950" y="3683000"/>
          <p14:tracePt t="45388" x="5216525" y="3683000"/>
          <p14:tracePt t="45398" x="5232400" y="3683000"/>
          <p14:tracePt t="45404" x="5246688" y="3683000"/>
          <p14:tracePt t="45425" x="5276850" y="3697288"/>
          <p14:tracePt t="45428" x="5276850" y="3711575"/>
          <p14:tracePt t="45438" x="5276850" y="3727450"/>
          <p14:tracePt t="45445" x="5276850" y="3741738"/>
          <p14:tracePt t="45471" x="5276850" y="3757613"/>
          <p14:tracePt t="45479" x="5262563" y="3771900"/>
          <p14:tracePt t="45486" x="5246688" y="3771900"/>
          <p14:tracePt t="45495" x="5232400" y="3786188"/>
          <p14:tracePt t="45511" x="5216525" y="3802063"/>
          <p14:tracePt t="45520" x="5202238" y="3802063"/>
          <p14:tracePt t="45525" x="5202238" y="3816350"/>
          <p14:tracePt t="45541" x="5187950" y="3816350"/>
          <p14:tracePt t="45552" x="5172075" y="3816350"/>
          <p14:tracePt t="45569" x="5157788" y="3816350"/>
          <p14:tracePt t="45581" x="5157788" y="3832225"/>
          <p14:tracePt t="45591" x="5141913" y="3832225"/>
          <p14:tracePt t="45606" x="5097463" y="3860800"/>
          <p14:tracePt t="45619" x="5067300" y="3860800"/>
          <p14:tracePt t="45620" x="5022850" y="3876675"/>
          <p14:tracePt t="45630" x="4948238" y="3890963"/>
          <p14:tracePt t="45636" x="4889500" y="3890963"/>
          <p14:tracePt t="45647" x="4799013" y="3921125"/>
          <p14:tracePt t="45657" x="4710113" y="3935413"/>
          <p14:tracePt t="45660" x="4591050" y="3951288"/>
          <p14:tracePt t="45670" x="4486275" y="3965575"/>
          <p14:tracePt t="45677" x="4411663" y="3965575"/>
          <p14:tracePt t="45686" x="4308475" y="3979863"/>
          <p14:tracePt t="45697" x="4187825" y="3995738"/>
          <p14:tracePt t="45702" x="4098925" y="3995738"/>
          <p14:tracePt t="45710" x="3979863" y="4010025"/>
          <p14:tracePt t="45717" x="3890963" y="4025900"/>
          <p14:tracePt t="45726" x="3800475" y="4025900"/>
          <p14:tracePt t="45733" x="3741738" y="4025900"/>
          <p14:tracePt t="45742" x="3651250" y="4040188"/>
          <p14:tracePt t="45752" x="3532188" y="4040188"/>
          <p14:tracePt t="45759" x="3473450" y="4040188"/>
          <p14:tracePt t="45770" x="3382963" y="4040188"/>
          <p14:tracePt t="45772" x="3324225" y="4040188"/>
          <p14:tracePt t="45783" x="3219450" y="4040188"/>
          <p14:tracePt t="45792" x="3130550" y="4040188"/>
          <p14:tracePt t="45797" x="3025775" y="4040188"/>
          <p14:tracePt t="45809" x="2951163" y="4025900"/>
          <p14:tracePt t="45813" x="2862263" y="4010025"/>
          <p14:tracePt t="45823" x="2801938" y="3995738"/>
          <p14:tracePt t="45826" x="2713038" y="3965575"/>
          <p14:tracePt t="45836" x="2682875" y="3951288"/>
          <p14:tracePt t="45849" x="2638425" y="3951288"/>
          <p14:tracePt t="45852" x="2608263" y="3935413"/>
          <p14:tracePt t="45862" x="2593975" y="3935413"/>
          <p14:tracePt t="45869" x="2578100" y="3935413"/>
          <p14:tracePt t="45883" x="2549525" y="3921125"/>
          <p14:tracePt t="45903" x="2519363" y="3921125"/>
          <p14:tracePt t="45919" x="2503488" y="3921125"/>
          <p14:tracePt t="45922" x="2474913" y="3921125"/>
          <p14:tracePt t="45932" x="2428875" y="3921125"/>
          <p14:tracePt t="45943" x="2400300" y="3935413"/>
          <p14:tracePt t="45949" x="2325688" y="3951288"/>
          <p14:tracePt t="45960" x="2265363" y="3951288"/>
          <p14:tracePt t="45965" x="2160588" y="3979863"/>
          <p14:tracePt t="45975" x="2087563" y="3979863"/>
          <p14:tracePt t="45985" x="1997075" y="3979863"/>
          <p14:tracePt t="45988" x="1892300" y="3979863"/>
          <p14:tracePt t="45999" x="1819275" y="3979863"/>
          <p14:tracePt t="46007" x="1728788" y="3979863"/>
          <p14:tracePt t="46015" x="1684338" y="3979863"/>
          <p14:tracePt t="46019" x="1609725" y="3965575"/>
          <p14:tracePt t="46029" x="1595438" y="3965575"/>
          <p14:tracePt t="46038" x="1579563" y="3965575"/>
          <p14:tracePt t="46094" x="1565275" y="3965575"/>
          <p14:tracePt t="46121" x="1565275" y="3979863"/>
          <p14:tracePt t="46137" x="1565275" y="3995738"/>
          <p14:tracePt t="46141" x="1565275" y="4010025"/>
          <p14:tracePt t="46155" x="1579563" y="4040188"/>
          <p14:tracePt t="46164" x="1579563" y="4054475"/>
          <p14:tracePt t="46175" x="1609725" y="4070350"/>
          <p14:tracePt t="46191" x="1624013" y="4084638"/>
          <p14:tracePt t="46196" x="1639888" y="4084638"/>
          <p14:tracePt t="46207" x="1654175" y="4100513"/>
          <p14:tracePt t="46217" x="1670050" y="4100513"/>
          <p14:tracePt t="46220" x="1684338" y="4114800"/>
          <p14:tracePt t="46237" x="1714500" y="4129088"/>
          <p14:tracePt t="46261" x="1728788" y="4129088"/>
          <p14:tracePt t="46271" x="1773238" y="4129088"/>
          <p14:tracePt t="46276" x="1789113" y="4144963"/>
          <p14:tracePt t="46286" x="1803400" y="4144963"/>
          <p14:tracePt t="46313" x="1819275" y="4159250"/>
          <p14:tracePt t="46519" x="1833563" y="4159250"/>
          <p14:tracePt t="46533" x="1847850" y="4159250"/>
          <p14:tracePt t="46544" x="1878013" y="4159250"/>
          <p14:tracePt t="46548" x="1892300" y="4189413"/>
          <p14:tracePt t="46567" x="1938338" y="4203700"/>
          <p14:tracePt t="46575" x="1952625" y="4219575"/>
          <p14:tracePt t="46578" x="1997075" y="4233863"/>
          <p14:tracePt t="46589" x="2012950" y="4249738"/>
          <p14:tracePt t="46598" x="2041525" y="4264025"/>
          <p14:tracePt t="46605" x="2057400" y="4264025"/>
          <p14:tracePt t="46614" x="2071688" y="4264025"/>
          <p14:tracePt t="46619" x="2087563" y="4264025"/>
          <p14:tracePt t="46629" x="2101850" y="4264025"/>
          <p14:tracePt t="46660" x="2116138" y="4264025"/>
          <p14:tracePt t="46670" x="2132013" y="4264025"/>
          <p14:tracePt t="46685" x="2132013" y="4249738"/>
          <p14:tracePt t="46695" x="2146300" y="4233863"/>
          <p14:tracePt t="46711" x="2160588" y="4219575"/>
          <p14:tracePt t="46735" x="2160588" y="4203700"/>
          <p14:tracePt t="46807" x="2176463" y="4203700"/>
          <p14:tracePt t="46810" x="2206625" y="4203700"/>
          <p14:tracePt t="46821" x="2235200" y="4219575"/>
          <p14:tracePt t="46831" x="2265363" y="4219575"/>
          <p14:tracePt t="46836" x="2309813" y="4233863"/>
          <p14:tracePt t="46846" x="2370138" y="4233863"/>
          <p14:tracePt t="46852" x="2414588" y="4233863"/>
          <p14:tracePt t="46861" x="2459038" y="4233863"/>
          <p14:tracePt t="46871" x="2533650" y="4233863"/>
          <p14:tracePt t="46877" x="2593975" y="4233863"/>
          <p14:tracePt t="46886" x="2652713" y="4233863"/>
          <p14:tracePt t="46893" x="2698750" y="4233863"/>
          <p14:tracePt t="46903" x="2757488" y="4233863"/>
          <p14:tracePt t="46907" x="2801938" y="4233863"/>
          <p14:tracePt t="46916" x="2862263" y="4233863"/>
          <p14:tracePt t="46926" x="2906713" y="4233863"/>
          <p14:tracePt t="46933" x="2936875" y="4233863"/>
          <p14:tracePt t="46942" x="2967038" y="4219575"/>
          <p14:tracePt t="46947" x="2995613" y="4219575"/>
          <p14:tracePt t="46957" x="3025775" y="4203700"/>
          <p14:tracePt t="46966" x="3070225" y="4203700"/>
          <p14:tracePt t="46973" x="3114675" y="4203700"/>
          <p14:tracePt t="46983" x="3160713" y="4189413"/>
          <p14:tracePt t="46986" x="3205163" y="4189413"/>
          <p14:tracePt t="46997" x="3235325" y="4189413"/>
          <p14:tracePt t="47009" x="3294063" y="4189413"/>
          <p14:tracePt t="47012" x="3368675" y="4175125"/>
          <p14:tracePt t="47025" x="3382963" y="4159250"/>
          <p14:tracePt t="47028" x="3398838" y="4159250"/>
          <p14:tracePt t="47083" x="3413125" y="4159250"/>
          <p14:tracePt t="47093" x="3429000" y="4159250"/>
          <p14:tracePt t="47108" x="3443288" y="4144963"/>
          <p14:tracePt t="47119" x="3457575" y="4144963"/>
          <p14:tracePt t="47126" x="3473450" y="4144963"/>
          <p14:tracePt t="47135" x="3487738" y="4129088"/>
          <p14:tracePt t="47139" x="3503613" y="4129088"/>
          <p14:tracePt t="47148" x="3517900" y="4129088"/>
          <p14:tracePt t="47165" x="3532188" y="4129088"/>
          <p14:tracePt t="47175" x="3548063" y="4114800"/>
          <p14:tracePt t="47178" x="3562350" y="4114800"/>
          <p14:tracePt t="47199" x="3576638" y="4114800"/>
          <p14:tracePt t="47204" x="3592513" y="4114800"/>
          <p14:tracePt t="47215" x="3622675" y="4114800"/>
          <p14:tracePt t="47219" x="3636963" y="4100513"/>
          <p14:tracePt t="47231" x="3651250" y="4100513"/>
          <p14:tracePt t="47235" x="3667125" y="4084638"/>
          <p14:tracePt t="47244" x="3697288" y="4084638"/>
          <p14:tracePt t="47315" x="3711575" y="4084638"/>
          <p14:tracePt t="47325" x="3725863" y="4084638"/>
          <p14:tracePt t="47331" x="3741738" y="4100513"/>
          <p14:tracePt t="47341" x="3756025" y="4129088"/>
          <p14:tracePt t="47353" x="3786188" y="4144963"/>
          <p14:tracePt t="47356" x="3800475" y="4159250"/>
          <p14:tracePt t="47367" x="3830638" y="4175125"/>
          <p14:tracePt t="47370" x="3860800" y="4189413"/>
          <p14:tracePt t="47380" x="3875088" y="4203700"/>
          <p14:tracePt t="47392" x="3890963" y="4219575"/>
          <p14:tracePt t="47397" x="3919538" y="4219575"/>
          <p14:tracePt t="47406" x="3935413" y="4233863"/>
          <p14:tracePt t="47437" x="3949700" y="4233863"/>
          <p14:tracePt t="47503" x="3965575" y="4233863"/>
          <p14:tracePt t="47543" x="3979863" y="4233863"/>
          <p14:tracePt t="47557" x="3994150" y="4219575"/>
          <p14:tracePt t="47583" x="4010025" y="4203700"/>
          <p14:tracePt t="47589" x="4024313" y="4203700"/>
          <p14:tracePt t="47599" x="4024313" y="4189413"/>
          <p14:tracePt t="47602" x="4040188" y="4189413"/>
          <p14:tracePt t="47613" x="4054475" y="4189413"/>
          <p14:tracePt t="47624" x="4054475" y="4175125"/>
          <p14:tracePt t="47628" x="4068763" y="4175125"/>
          <p14:tracePt t="47639" x="4068763" y="4159250"/>
          <p14:tracePt t="47642" x="4098925" y="4159250"/>
          <p14:tracePt t="47669" x="4114800" y="4159250"/>
          <p14:tracePt t="47695" x="4129088" y="4159250"/>
          <p14:tracePt t="47709" x="4143375" y="4159250"/>
          <p14:tracePt t="47718" x="4173538" y="4159250"/>
          <p14:tracePt t="47725" x="4187825" y="4159250"/>
          <p14:tracePt t="47735" x="4217988" y="4159250"/>
          <p14:tracePt t="47738" x="4262438" y="4159250"/>
          <p14:tracePt t="47749" x="4292600" y="4159250"/>
          <p14:tracePt t="47754" x="4337050" y="4159250"/>
          <p14:tracePt t="47765" x="4367213" y="4159250"/>
          <p14:tracePt t="47775" x="4383088" y="4144963"/>
          <p14:tracePt t="47778" x="4397375" y="4144963"/>
          <p14:tracePt t="47788" x="4411663" y="4144963"/>
          <p14:tracePt t="47794" x="4427538" y="4144963"/>
          <p14:tracePt t="47821" x="4441825" y="4144963"/>
          <p14:tracePt t="47835" x="4471988" y="4144963"/>
          <p14:tracePt t="47845" x="4502150" y="4144963"/>
          <p14:tracePt t="47855" x="4530725" y="4144963"/>
          <p14:tracePt t="47861" x="4560888" y="4144963"/>
          <p14:tracePt t="47871" x="4605338" y="4159250"/>
          <p14:tracePt t="47875" x="4651375" y="4159250"/>
          <p14:tracePt t="47886" x="4695825" y="4159250"/>
          <p14:tracePt t="47891" x="4724400" y="4159250"/>
          <p14:tracePt t="47902" x="4740275" y="4159250"/>
          <p14:tracePt t="47911" x="4754563" y="4159250"/>
          <p14:tracePt t="47915" x="4784725" y="4159250"/>
          <p14:tracePt t="47927" x="4799013" y="4159250"/>
          <p14:tracePt t="47966" x="4814888" y="4159250"/>
          <p14:tracePt t="47981" x="4829175" y="4159250"/>
          <p14:tracePt t="47987" x="4845050" y="4159250"/>
          <p14:tracePt t="47997" x="4859338" y="4159250"/>
          <p14:tracePt t="48007" x="4889500" y="4159250"/>
          <p14:tracePt t="48010" x="4903788" y="4144963"/>
          <p14:tracePt t="48020" x="4919663" y="4144963"/>
          <p14:tracePt t="48026" x="4948238" y="4144963"/>
          <p14:tracePt t="48046" x="4964113" y="4144963"/>
          <p14:tracePt t="48053" x="4978400" y="4144963"/>
          <p14:tracePt t="48063" x="4992688" y="4144963"/>
          <p14:tracePt t="48067" x="5008563" y="4144963"/>
          <p14:tracePt t="48086" x="5022850" y="4144963"/>
          <p14:tracePt t="48092" x="5038725" y="4129088"/>
          <p14:tracePt t="48102" x="5053013" y="4129088"/>
          <p14:tracePt t="48109" x="5067300" y="4129088"/>
          <p14:tracePt t="48117" x="5083175" y="4129088"/>
          <p14:tracePt t="48123" x="5113338" y="4129088"/>
          <p14:tracePt t="48133" x="5127625" y="4129088"/>
          <p14:tracePt t="48142" x="5157788" y="4129088"/>
          <p14:tracePt t="48146" x="5202238" y="4129088"/>
          <p14:tracePt t="48160" x="5232400" y="4129088"/>
          <p14:tracePt t="48162" x="5262563" y="4129088"/>
          <p14:tracePt t="48172" x="5276850" y="4129088"/>
          <p14:tracePt t="48183" x="5307013" y="4129088"/>
          <p14:tracePt t="48188" x="5351463" y="4129088"/>
          <p14:tracePt t="48199" x="5365750" y="4129088"/>
          <p14:tracePt t="48202" x="5381625" y="4129088"/>
          <p14:tracePt t="48213" x="5395913" y="4129088"/>
          <p14:tracePt t="48224" x="5426075" y="4129088"/>
          <p14:tracePt t="48243" x="5440363" y="4129088"/>
          <p14:tracePt t="48334" x="5440363" y="4114800"/>
          <p14:tracePt t="48379" x="5426075" y="4114800"/>
          <p14:tracePt t="48724" x="5395913" y="4114800"/>
          <p14:tracePt t="48733" x="5365750" y="4129088"/>
          <p14:tracePt t="48739" x="5321300" y="4129088"/>
          <p14:tracePt t="48749" x="5232400" y="4129088"/>
          <p14:tracePt t="48753" x="5141913" y="4129088"/>
          <p14:tracePt t="48762" x="5038725" y="4129088"/>
          <p14:tracePt t="48769" x="4903788" y="4129088"/>
          <p14:tracePt t="48779" x="4784725" y="4129088"/>
          <p14:tracePt t="48789" x="4651375" y="4129088"/>
          <p14:tracePt t="48792" x="4530725" y="4129088"/>
          <p14:tracePt t="48803" x="4427538" y="4129088"/>
          <p14:tracePt t="48811" x="4337050" y="4129088"/>
          <p14:tracePt t="48819" x="4262438" y="4129088"/>
          <p14:tracePt t="48829" x="4203700" y="4129088"/>
          <p14:tracePt t="48833" x="4143375" y="4129088"/>
          <p14:tracePt t="48845" x="4068763" y="4144963"/>
          <p14:tracePt t="48849" x="4010025" y="4159250"/>
          <p14:tracePt t="48859" x="3935413" y="4159250"/>
          <p14:tracePt t="48865" x="3860800" y="4159250"/>
          <p14:tracePt t="48874" x="3786188" y="4175125"/>
          <p14:tracePt t="48886" x="3697288" y="4175125"/>
          <p14:tracePt t="48888" x="3592513" y="4189413"/>
          <p14:tracePt t="48899" x="3517900" y="4203700"/>
          <p14:tracePt t="48907" x="3443288" y="4203700"/>
          <p14:tracePt t="48914" x="3382963" y="4203700"/>
          <p14:tracePt t="48925" x="3354388" y="4203700"/>
          <p14:tracePt t="48929" x="3324225" y="4219575"/>
          <p14:tracePt t="48938" x="3294063" y="4219575"/>
          <p14:tracePt t="48956" x="3279775" y="4219575"/>
          <p14:tracePt t="48960" x="3263900" y="4233863"/>
          <p14:tracePt t="48970" x="3249613" y="4233863"/>
          <p14:tracePt t="48981" x="3235325" y="4233863"/>
          <p14:tracePt t="48986" x="3219450" y="4249738"/>
          <p14:tracePt t="48994" x="3205163" y="4249738"/>
          <p14:tracePt t="49003" x="3175000" y="4264025"/>
          <p14:tracePt t="49010" x="3130550" y="4264025"/>
          <p14:tracePt t="49020" x="3070225" y="4278313"/>
          <p14:tracePt t="49025" x="3011488" y="4294188"/>
          <p14:tracePt t="49037" x="2862263" y="4322763"/>
          <p14:tracePt t="49040" x="2757488" y="4338638"/>
          <p14:tracePt t="49052" x="2624138" y="4352925"/>
          <p14:tracePt t="49056" x="2533650" y="4368800"/>
          <p14:tracePt t="49065" x="2414588" y="4383088"/>
          <p14:tracePt t="49077" x="2309813" y="4413250"/>
          <p14:tracePt t="49081" x="2235200" y="4413250"/>
          <p14:tracePt t="49092" x="2160588" y="4413250"/>
          <p14:tracePt t="49096" x="2132013" y="4427538"/>
          <p14:tracePt t="49108" x="2087563" y="4427538"/>
          <p14:tracePt t="49118" x="2057400" y="4427538"/>
          <p14:tracePt t="49120" x="2041525" y="4427538"/>
          <p14:tracePt t="49130" x="2027238" y="4427538"/>
          <p14:tracePt t="49147" x="2012950" y="4427538"/>
          <p14:tracePt t="49157" x="1997075" y="4443413"/>
          <p14:tracePt t="49170" x="1982788" y="4443413"/>
          <p14:tracePt t="49176" x="1966913" y="4443413"/>
          <p14:tracePt t="49186" x="1952625" y="4443413"/>
          <p14:tracePt t="49297" x="1952625" y="4427538"/>
          <p14:tracePt t="49458" x="1966913" y="4427538"/>
          <p14:tracePt t="49465" x="1997075" y="4427538"/>
          <p14:tracePt t="49475" x="2027238" y="4427538"/>
          <p14:tracePt t="49485" x="2071688" y="4427538"/>
          <p14:tracePt t="49488" x="2146300" y="4443413"/>
          <p14:tracePt t="49499" x="2235200" y="4457700"/>
          <p14:tracePt t="49504" x="2295525" y="4471988"/>
          <p14:tracePt t="49515" x="2370138" y="4487863"/>
          <p14:tracePt t="49519" x="2474913" y="4502150"/>
          <p14:tracePt t="49530" x="2563813" y="4502150"/>
          <p14:tracePt t="49542" x="2624138" y="4518025"/>
          <p14:tracePt t="49544" x="2668588" y="4518025"/>
          <p14:tracePt t="49554" x="2727325" y="4518025"/>
          <p14:tracePt t="49667" x="2743200" y="4518025"/>
          <p14:tracePt t="49676" x="2757488" y="4518025"/>
          <p14:tracePt t="49858" x="2771775" y="4518025"/>
          <p14:tracePt t="49867" x="2801938" y="4518025"/>
          <p14:tracePt t="49873" x="2832100" y="4518025"/>
          <p14:tracePt t="49883" x="2846388" y="4518025"/>
          <p14:tracePt t="49890" x="2892425" y="4518025"/>
          <p14:tracePt t="49899" x="2936875" y="4518025"/>
          <p14:tracePt t="49909" x="2995613" y="4532313"/>
          <p14:tracePt t="49912" x="3070225" y="4546600"/>
          <p14:tracePt t="49923" x="3114675" y="4546600"/>
          <p14:tracePt t="49929" x="3189288" y="4562475"/>
          <p14:tracePt t="49939" x="3249613" y="4576763"/>
          <p14:tracePt t="49942" x="3324225" y="4576763"/>
          <p14:tracePt t="49952" x="3354388" y="4592638"/>
          <p14:tracePt t="49963" x="3398838" y="4592638"/>
          <p14:tracePt t="49970" x="3443288" y="4606925"/>
          <p14:tracePt t="49978" x="3487738" y="4606925"/>
          <p14:tracePt t="49983" x="3532188" y="4606925"/>
          <p14:tracePt t="49993" x="3576638" y="4606925"/>
          <p14:tracePt t="50004" x="3592513" y="4606925"/>
          <p14:tracePt t="50008" x="3636963" y="4606925"/>
          <p14:tracePt t="50019" x="3667125" y="4606925"/>
          <p14:tracePt t="50025" x="3697288" y="4592638"/>
          <p14:tracePt t="50036" x="3725863" y="4592638"/>
          <p14:tracePt t="50045" x="3741738" y="4592638"/>
          <p14:tracePt t="50048" x="3771900" y="4576763"/>
          <p14:tracePt t="50059" x="3786188" y="4576763"/>
          <p14:tracePt t="50064" x="3800475" y="4576763"/>
          <p14:tracePt t="50079" x="3816350" y="4576763"/>
          <p14:tracePt t="50115" x="3830638" y="4576763"/>
          <p14:tracePt t="50145" x="3844925" y="4576763"/>
          <p14:tracePt t="50160" x="3844925" y="4562475"/>
          <p14:tracePt t="50170" x="3860800" y="4562475"/>
          <p14:tracePt t="50185" x="3875088" y="4562475"/>
          <p14:tracePt t="50194" x="3875088" y="4546600"/>
          <p14:tracePt t="50211" x="3890963" y="4546600"/>
          <p14:tracePt t="50225" x="3905250" y="4546600"/>
          <p14:tracePt t="50252" x="3905250" y="4532313"/>
          <p14:tracePt t="50271" x="3905250" y="4518025"/>
          <p14:tracePt t="50297" x="3919538" y="4518025"/>
          <p14:tracePt t="50321" x="3919538" y="4502150"/>
          <p14:tracePt t="50336" x="3919538" y="4487863"/>
          <p14:tracePt t="50353" x="3935413" y="4471988"/>
          <p14:tracePt t="50369" x="3935413" y="4443413"/>
          <p14:tracePt t="50447" x="3949700" y="4443413"/>
          <p14:tracePt t="50459" x="3965575" y="4443413"/>
          <p14:tracePt t="50473" x="3979863" y="4443413"/>
          <p14:tracePt t="50483" x="3994150" y="4443413"/>
          <p14:tracePt t="50499" x="4010025" y="4443413"/>
          <p14:tracePt t="50502" x="4040188" y="4427538"/>
          <p14:tracePt t="50513" x="4054475" y="4427538"/>
          <p14:tracePt t="50543" x="4068763" y="4427538"/>
          <p14:tracePt t="50563" x="4084638" y="4427538"/>
          <p14:tracePt t="50579" x="4098925" y="4427538"/>
          <p14:tracePt t="50594" x="4114800" y="4427538"/>
          <p14:tracePt t="50598" x="4129088" y="4427538"/>
          <p14:tracePt t="50619" x="4143375" y="4427538"/>
          <p14:tracePt t="50625" x="4159250" y="4427538"/>
          <p14:tracePt t="50636" x="4173538" y="4427538"/>
          <p14:tracePt t="50640" x="4187825" y="4427538"/>
          <p14:tracePt t="50649" x="4217988" y="4427538"/>
          <p14:tracePt t="50658" x="4233863" y="4443413"/>
          <p14:tracePt t="50665" x="4262438" y="4457700"/>
          <p14:tracePt t="50675" x="4292600" y="4471988"/>
          <p14:tracePt t="50679" x="4322763" y="4487863"/>
          <p14:tracePt t="50691" x="4337050" y="4487863"/>
          <p14:tracePt t="50702" x="4352925" y="4487863"/>
          <p14:tracePt t="50857" x="4352925" y="4471988"/>
          <p14:tracePt t="50993" x="4367213" y="4471988"/>
          <p14:tracePt t="51002" x="4383088" y="4471988"/>
          <p14:tracePt t="51008" x="4411663" y="4471988"/>
          <p14:tracePt t="51017" x="4441825" y="4471988"/>
          <p14:tracePt t="51022" x="4486275" y="4471988"/>
          <p14:tracePt t="51033" x="4516438" y="4471988"/>
          <p14:tracePt t="51043" x="4560888" y="4471988"/>
          <p14:tracePt t="51048" x="4591050" y="4471988"/>
          <p14:tracePt t="51059" x="4651375" y="4487863"/>
          <p14:tracePt t="51063" x="4710113" y="4487863"/>
          <p14:tracePt t="51074" x="4740275" y="4487863"/>
          <p14:tracePt t="51083" x="4770438" y="4502150"/>
          <p14:tracePt t="51089" x="4799013" y="4502150"/>
          <p14:tracePt t="51098" x="4814888" y="4502150"/>
          <p14:tracePt t="51102" x="4845050" y="4502150"/>
          <p14:tracePt t="51113" x="4859338" y="4502150"/>
          <p14:tracePt t="51124" x="4873625" y="4502150"/>
          <p14:tracePt t="51139" x="4889500" y="4502150"/>
          <p14:tracePt t="51156" x="4903788" y="4502150"/>
          <p14:tracePt t="51280" x="4919663" y="4502150"/>
          <p14:tracePt t="51295" x="4933950" y="4502150"/>
          <p14:tracePt t="51305" x="4948238" y="4502150"/>
          <p14:tracePt t="51314" x="4978400" y="4502150"/>
          <p14:tracePt t="51321" x="4992688" y="4502150"/>
          <p14:tracePt t="51335" x="5008563" y="4502150"/>
          <p14:tracePt t="51789" x="5022850" y="4502150"/>
          <p14:tracePt t="51798" x="5053013" y="4502150"/>
          <p14:tracePt t="51804" x="5097463" y="4518025"/>
          <p14:tracePt t="51815" x="5141913" y="4518025"/>
          <p14:tracePt t="51825" x="5202238" y="4518025"/>
          <p14:tracePt t="51829" x="5262563" y="4518025"/>
          <p14:tracePt t="51838" x="5335588" y="4518025"/>
          <p14:tracePt t="51845" x="5410200" y="4518025"/>
          <p14:tracePt t="51855" x="5484813" y="4518025"/>
          <p14:tracePt t="51861" x="5545138" y="4518025"/>
          <p14:tracePt t="51870" x="5575300" y="4518025"/>
          <p14:tracePt t="51881" x="5603875" y="4518025"/>
          <p14:tracePt t="51886" x="5619750" y="4518025"/>
          <p14:tracePt t="51894" x="5634038" y="4518025"/>
          <p14:tracePt t="52056" x="5634038" y="4502150"/>
          <p14:tracePt t="52077" x="5634038" y="4487863"/>
          <p14:tracePt t="52086" x="5619750" y="4487863"/>
          <p14:tracePt t="52263" x="5634038" y="4487863"/>
          <p14:tracePt t="52319" x="5649913" y="4487863"/>
          <p14:tracePt t="52335" x="5664200" y="4487863"/>
          <p14:tracePt t="52345" x="5678488" y="4487863"/>
          <p14:tracePt t="52348" x="5694363" y="4487863"/>
          <p14:tracePt t="52364" x="5708650" y="4487863"/>
          <p14:tracePt t="52375" x="5738813" y="4487863"/>
          <p14:tracePt t="52388" x="5813425" y="4487863"/>
          <p14:tracePt t="52399" x="5827713" y="4487863"/>
          <p14:tracePt t="52607" x="5843588" y="4487863"/>
          <p14:tracePt t="52619" x="5843588" y="4471988"/>
          <p14:tracePt t="52620" x="5857875" y="4471988"/>
          <p14:tracePt t="52630" x="5888038" y="4471988"/>
          <p14:tracePt t="52636" x="5902325" y="4471988"/>
          <p14:tracePt t="52647" x="5918200" y="4457700"/>
          <p14:tracePt t="52652" x="5932488" y="4457700"/>
          <p14:tracePt t="52663" x="5976938" y="4457700"/>
          <p14:tracePt t="52673" x="5992813" y="4457700"/>
          <p14:tracePt t="52676" x="6021388" y="4457700"/>
          <p14:tracePt t="52686" x="6037263" y="4457700"/>
          <p14:tracePt t="52692" x="6051550" y="4457700"/>
          <p14:tracePt t="52702" x="6067425" y="4457700"/>
          <p14:tracePt t="52708" x="6081713" y="4457700"/>
          <p14:tracePt t="52717" x="6096000" y="4457700"/>
          <p14:tracePt t="52726" x="6111875" y="4457700"/>
          <p14:tracePt t="52733" x="6126163" y="4443413"/>
          <p14:tracePt t="52742" x="6140450" y="4443413"/>
          <p14:tracePt t="52757" x="6156325" y="4443413"/>
          <p14:tracePt t="52773" x="6186488" y="4443413"/>
          <p14:tracePt t="52783" x="6215063" y="4443413"/>
          <p14:tracePt t="52789" x="6230938" y="4443413"/>
          <p14:tracePt t="52798" x="6245225" y="4443413"/>
          <p14:tracePt t="52802" x="6261100" y="4443413"/>
          <p14:tracePt t="52812" x="6335713" y="4443413"/>
          <p14:tracePt t="52828" x="6350000" y="4443413"/>
          <p14:tracePt t="52989" x="6364288" y="4443413"/>
          <p14:tracePt t="53002" x="6380163" y="4443413"/>
          <p14:tracePt t="53005" x="6394450" y="4443413"/>
          <p14:tracePt t="53021" x="6408738" y="4443413"/>
          <p14:tracePt t="53782" x="6408738" y="4427538"/>
          <p14:tracePt t="53790" x="6424613" y="4427538"/>
          <p14:tracePt t="53797" x="6438900" y="4427538"/>
          <p14:tracePt t="53807" x="6454775" y="4427538"/>
          <p14:tracePt t="53813" x="6469063" y="4427538"/>
          <p14:tracePt t="53822" x="6499225" y="4427538"/>
          <p14:tracePt t="53833" x="6543675" y="4427538"/>
          <p14:tracePt t="53836" x="6557963" y="4427538"/>
          <p14:tracePt t="53847" x="6604000" y="4427538"/>
          <p14:tracePt t="53852" x="6632575" y="4427538"/>
          <p14:tracePt t="53863" x="6678613" y="4427538"/>
          <p14:tracePt t="53868" x="6707188" y="4427538"/>
          <p14:tracePt t="53876" x="6751638" y="4427538"/>
          <p14:tracePt t="53886" x="6797675" y="4427538"/>
          <p14:tracePt t="53893" x="6856413" y="4427538"/>
          <p14:tracePt t="53902" x="6900863" y="4427538"/>
          <p14:tracePt t="53907" x="6946900" y="4427538"/>
          <p14:tracePt t="53919" x="6991350" y="4427538"/>
          <p14:tracePt t="53928" x="7035800" y="4427538"/>
          <p14:tracePt t="53933" x="7080250" y="4427538"/>
          <p14:tracePt t="53943" x="7110413" y="4443413"/>
          <p14:tracePt t="53949" x="7124700" y="4443413"/>
          <p14:tracePt t="54125" x="7140575" y="4443413"/>
          <p14:tracePt t="54139" x="7140575" y="4457700"/>
          <p14:tracePt t="54160" x="7154863" y="4471988"/>
          <p14:tracePt t="54165" x="7169150" y="4471988"/>
          <p14:tracePt t="54175" x="7169150" y="4487863"/>
          <p14:tracePt t="54181" x="7185025" y="4502150"/>
          <p14:tracePt t="54215" x="7185025" y="4518025"/>
          <p14:tracePt t="54245" x="7154863" y="4518025"/>
          <p14:tracePt t="54254" x="7094538" y="4518025"/>
          <p14:tracePt t="54260" x="7005638" y="4502150"/>
          <p14:tracePt t="54271" x="6916738" y="4502150"/>
          <p14:tracePt t="54277" x="6797675" y="4502150"/>
          <p14:tracePt t="54286" x="6751638" y="4502150"/>
          <p14:tracePt t="54297" x="6588125" y="4502150"/>
          <p14:tracePt t="54302" x="6557963" y="4502150"/>
          <p14:tracePt t="54311" x="6529388" y="4502150"/>
          <p14:tracePt t="54427" x="6513513" y="4502150"/>
          <p14:tracePt t="54469" x="6499225" y="4518025"/>
          <p14:tracePt t="54476" x="6483350" y="4532313"/>
          <p14:tracePt t="54489" x="6438900" y="4532313"/>
          <p14:tracePt t="54492" x="6408738" y="4532313"/>
          <p14:tracePt t="54502" x="6335713" y="4532313"/>
          <p14:tracePt t="54509" x="6289675" y="4532313"/>
          <p14:tracePt t="54519" x="6186488" y="4532313"/>
          <p14:tracePt t="54529" x="6081713" y="4532313"/>
          <p14:tracePt t="54532" x="6051550" y="4532313"/>
          <p14:tracePt t="54805" x="6037263" y="4532313"/>
          <p14:tracePt t="54831" x="6021388" y="4532313"/>
          <p14:tracePt t="54847" x="6007100" y="4532313"/>
          <p14:tracePt t="54860" x="5992813" y="4532313"/>
          <p14:tracePt t="54877" x="5976938" y="4532313"/>
          <p14:tracePt t="54886" x="5962650" y="4518025"/>
          <p14:tracePt t="54902" x="5946775" y="4518025"/>
          <p14:tracePt t="54911" x="5932488" y="4518025"/>
          <p14:tracePt t="54941" x="5918200" y="4518025"/>
          <p14:tracePt t="54953" x="5918200" y="4502150"/>
          <p14:tracePt t="54956" x="5902325" y="4502150"/>
          <p14:tracePt t="54967" x="5888038" y="4502150"/>
          <p14:tracePt t="54972" x="5872163" y="4487863"/>
          <p14:tracePt t="54982" x="5872163" y="4471988"/>
          <p14:tracePt t="54997" x="5872163" y="4457700"/>
          <p14:tracePt t="55007" x="5857875" y="4443413"/>
          <p14:tracePt t="55013" x="5857875" y="4413250"/>
          <p14:tracePt t="55023" x="5827713" y="4383088"/>
          <p14:tracePt t="55026" x="5827713" y="4368800"/>
          <p14:tracePt t="55037" x="5813425" y="4352925"/>
          <p14:tracePt t="55046" x="5799138" y="4322763"/>
          <p14:tracePt t="55063" x="5783263" y="4308475"/>
          <p14:tracePt t="55069" x="5783263" y="4294188"/>
          <p14:tracePt t="55079" x="5783263" y="4278313"/>
          <p14:tracePt t="55365" x="5738813" y="4278313"/>
          <p14:tracePt t="55374" x="5724525" y="4278313"/>
          <p14:tracePt t="55380" x="5694363" y="4278313"/>
          <p14:tracePt t="55391" x="5664200" y="4249738"/>
          <p14:tracePt t="55404" x="5619750" y="4233863"/>
          <p14:tracePt t="55410" x="5575300" y="4203700"/>
          <p14:tracePt t="55420" x="5545138" y="4159250"/>
          <p14:tracePt t="55430" x="5514975" y="4159250"/>
          <p14:tracePt t="55835" x="5500688" y="4233863"/>
          <p14:tracePt t="55838" x="5484813" y="4368800"/>
          <p14:tracePt t="55849" x="5456238" y="4502150"/>
          <p14:tracePt t="55854" x="5426075" y="4651375"/>
          <p14:tracePt t="55865" x="5410200" y="4770438"/>
          <p14:tracePt t="55869" x="5365750" y="4889500"/>
          <p14:tracePt t="55881" x="5365750" y="4979988"/>
          <p14:tracePt t="55891" x="5365750" y="5024438"/>
          <p14:tracePt t="55895" x="5365750" y="5054600"/>
          <p14:tracePt t="55905" x="5365750" y="5083175"/>
          <p14:tracePt t="55910" x="5365750" y="5099050"/>
          <p14:tracePt t="55920" x="5365750" y="5157788"/>
          <p14:tracePt t="55930" x="5381625" y="5187950"/>
          <p14:tracePt t="55936" x="5395913" y="5218113"/>
          <p14:tracePt t="55945" x="5410200" y="5248275"/>
          <p14:tracePt t="55952" x="5440363" y="5278438"/>
          <p14:tracePt t="55960" x="5456238" y="5307013"/>
          <p14:tracePt t="55964" x="5470525" y="5322888"/>
          <p14:tracePt t="55975" x="5470525" y="5337175"/>
          <p14:tracePt t="55986" x="5484813" y="5351463"/>
          <p14:tracePt t="55990" x="5484813" y="5367338"/>
          <p14:tracePt t="56007" x="5500688" y="5381625"/>
          <p14:tracePt t="56031" x="5514975" y="5397500"/>
          <p14:tracePt t="56041" x="5514975" y="5411788"/>
          <p14:tracePt t="56046" x="5514975" y="5426075"/>
          <p14:tracePt t="56177" x="5514975" y="5441950"/>
          <p14:tracePt t="56183" x="5484813" y="5441950"/>
          <p14:tracePt t="56193" x="5470525" y="5456238"/>
          <p14:tracePt t="56196" x="5426075" y="5456238"/>
          <p14:tracePt t="56209" x="5395913" y="5456238"/>
          <p14:tracePt t="56219" x="5321300" y="5472113"/>
          <p14:tracePt t="56223" x="5262563" y="5472113"/>
          <p14:tracePt t="56233" x="5172075" y="5472113"/>
          <p14:tracePt t="56241" x="5097463" y="5472113"/>
          <p14:tracePt t="56249" x="4978400" y="5456238"/>
          <p14:tracePt t="56259" x="4919663" y="5441950"/>
          <p14:tracePt t="56262" x="4829175" y="5411788"/>
          <p14:tracePt t="56273" x="4784725" y="5397500"/>
          <p14:tracePt t="56278" x="4710113" y="5381625"/>
          <p14:tracePt t="56288" x="4695825" y="5367338"/>
          <p14:tracePt t="56299" x="4679950" y="5367338"/>
          <p14:tracePt t="56354" x="4665663" y="5367338"/>
          <p14:tracePt t="56358" x="4651375" y="5351463"/>
          <p14:tracePt t="56369" x="4560888" y="5307013"/>
          <p14:tracePt t="56376" x="4502150" y="5278438"/>
          <p14:tracePt t="56385" x="4411663" y="5248275"/>
          <p14:tracePt t="56395" x="4322763" y="5203825"/>
          <p14:tracePt t="56399" x="4217988" y="5157788"/>
          <p14:tracePt t="56409" x="4129088" y="5129213"/>
          <p14:tracePt t="56414" x="4010025" y="5083175"/>
          <p14:tracePt t="56424" x="3965575" y="5054600"/>
          <p14:tracePt t="56428" x="3875088" y="4994275"/>
          <p14:tracePt t="56438" x="3830638" y="4979988"/>
          <p14:tracePt t="56448" x="3800475" y="4964113"/>
          <p14:tracePt t="56456" x="3786188" y="4964113"/>
          <p14:tracePt t="56464" x="3771900" y="4949825"/>
          <p14:tracePt t="56470" x="3756025" y="4949825"/>
          <p14:tracePt t="56486" x="3741738" y="4949825"/>
          <p14:tracePt t="56505" x="3725863" y="4935538"/>
          <p14:tracePt t="56511" x="3697288" y="4935538"/>
          <p14:tracePt t="56520" x="3667125" y="4919663"/>
          <p14:tracePt t="56524" x="3636963" y="4919663"/>
          <p14:tracePt t="56535" x="3562350" y="4905375"/>
          <p14:tracePt t="56552" x="3503613" y="4875213"/>
          <p14:tracePt t="56553" x="3429000" y="4845050"/>
          <p14:tracePt t="56560" x="3354388" y="4830763"/>
          <p14:tracePt t="56567" x="3279775" y="4800600"/>
          <p14:tracePt t="56577" x="3219450" y="4786313"/>
          <p14:tracePt t="56587" x="3144838" y="4756150"/>
          <p14:tracePt t="56590" x="3055938" y="4740275"/>
          <p14:tracePt t="56602" x="2981325" y="4711700"/>
          <p14:tracePt t="56607" x="2936875" y="4695825"/>
          <p14:tracePt t="56617" x="2892425" y="4695825"/>
          <p14:tracePt t="56620" x="2801938" y="4665663"/>
          <p14:tracePt t="56630" x="2743200" y="4665663"/>
          <p14:tracePt t="56640" x="2682875" y="4651375"/>
          <p14:tracePt t="56647" x="2652713" y="4651375"/>
          <p14:tracePt t="56657" x="2608263" y="4651375"/>
          <p14:tracePt t="56660" x="2563813" y="4651375"/>
          <p14:tracePt t="56670" x="2549525" y="4651375"/>
          <p14:tracePt t="56680" x="2533650" y="4651375"/>
          <p14:tracePt t="56777" x="2519363" y="4651375"/>
          <p14:tracePt t="56783" x="2503488" y="4651375"/>
          <p14:tracePt t="56792" x="2489200" y="4637088"/>
          <p14:tracePt t="56808" x="2474913" y="4621213"/>
          <p14:tracePt t="56819" x="2459038" y="4621213"/>
          <p14:tracePt t="56822" x="2459038" y="4606925"/>
          <p14:tracePt t="56833" x="2444750" y="4592638"/>
          <p14:tracePt t="56849" x="2444750" y="4576763"/>
          <p14:tracePt t="56852" x="2444750" y="4562475"/>
          <p14:tracePt t="56875" x="2444750" y="4546600"/>
          <p14:tracePt t="56878" x="2474913" y="4532313"/>
          <p14:tracePt t="56890" x="2489200" y="4532313"/>
          <p14:tracePt t="56892" x="2519363" y="4532313"/>
          <p14:tracePt t="56902" x="2549525" y="4532313"/>
          <p14:tracePt t="56912" x="2578100" y="4532313"/>
          <p14:tracePt t="56919" x="2608263" y="4532313"/>
          <p14:tracePt t="56928" x="2638425" y="4546600"/>
          <p14:tracePt t="56935" x="2682875" y="4562475"/>
          <p14:tracePt t="56944" x="2743200" y="4592638"/>
          <p14:tracePt t="56954" x="2787650" y="4592638"/>
          <p14:tracePt t="56959" x="2862263" y="4606925"/>
          <p14:tracePt t="56969" x="2906713" y="4621213"/>
          <p14:tracePt t="56974" x="2951163" y="4621213"/>
          <p14:tracePt t="56985" x="2995613" y="4621213"/>
          <p14:tracePt t="56988" x="3011488" y="4621213"/>
          <p14:tracePt t="56999" x="3025775" y="4621213"/>
          <p14:tracePt t="57887" x="3011488" y="4621213"/>
          <p14:tracePt t="57897" x="2995613" y="4637088"/>
          <p14:tracePt t="57903" x="2981325" y="4637088"/>
          <p14:tracePt t="57912" x="2981325" y="4651375"/>
          <p14:tracePt t="57923" x="2967038" y="4665663"/>
          <p14:tracePt t="57926" x="2951163" y="4665663"/>
          <p14:tracePt t="57936" x="2936875" y="4681538"/>
          <p14:tracePt t="57942" x="2906713" y="4695825"/>
          <p14:tracePt t="57952" x="2892425" y="4695825"/>
          <p14:tracePt t="57963" x="2876550" y="4695825"/>
          <p14:tracePt t="57969" x="2832100" y="4711700"/>
          <p14:tracePt t="57979" x="2801938" y="4725988"/>
          <p14:tracePt t="57983" x="2757488" y="4740275"/>
          <p14:tracePt t="57993" x="2713038" y="4756150"/>
          <p14:tracePt t="58002" x="2668588" y="4770438"/>
          <p14:tracePt t="58008" x="2608263" y="4800600"/>
          <p14:tracePt t="58019" x="2578100" y="4800600"/>
          <p14:tracePt t="58022" x="2549525" y="4830763"/>
          <p14:tracePt t="58033" x="2503488" y="4830763"/>
          <p14:tracePt t="58038" x="2489200" y="4845050"/>
          <p14:tracePt t="58049" x="2459038" y="4860925"/>
          <p14:tracePt t="58058" x="2428875" y="4860925"/>
          <p14:tracePt t="58062" x="2414588" y="4889500"/>
          <p14:tracePt t="58074" x="2400300" y="4889500"/>
          <p14:tracePt t="58079" x="2384425" y="4905375"/>
          <p14:tracePt t="58088" x="2355850" y="4919663"/>
          <p14:tracePt t="58099" x="2355850" y="4935538"/>
          <p14:tracePt t="58106" x="2339975" y="4949825"/>
          <p14:tracePt t="58115" x="2339975" y="4979988"/>
          <p14:tracePt t="58119" x="2339975" y="5008563"/>
          <p14:tracePt t="58128" x="2339975" y="5038725"/>
          <p14:tracePt t="58136" x="2339975" y="5083175"/>
          <p14:tracePt t="58145" x="2339975" y="5157788"/>
          <p14:tracePt t="58154" x="2339975" y="5232400"/>
          <p14:tracePt t="58159" x="2339975" y="5292725"/>
          <p14:tracePt t="58169" x="2339975" y="5381625"/>
          <p14:tracePt t="58174" x="2339975" y="5411788"/>
          <p14:tracePt t="58186" x="2339975" y="5472113"/>
          <p14:tracePt t="58194" x="2339975" y="5516563"/>
          <p14:tracePt t="58202" x="2325688" y="5546725"/>
          <p14:tracePt t="58211" x="2325688" y="5561013"/>
          <p14:tracePt t="58214" x="2325688" y="5575300"/>
          <p14:tracePt t="58225" x="2309813" y="5575300"/>
          <p14:tracePt t="58306" x="2295525" y="5575300"/>
          <p14:tracePt t="58321" x="2281238" y="5575300"/>
          <p14:tracePt t="58361" x="2251075" y="5575300"/>
          <p14:tracePt t="58366" x="2220913" y="5575300"/>
          <p14:tracePt t="58392" x="2206625" y="5575300"/>
          <p14:tracePt t="58416" x="2190750" y="5575300"/>
          <p14:tracePt t="58443" x="2176463" y="5575300"/>
          <p14:tracePt t="58473" x="2160588" y="5575300"/>
          <p14:tracePt t="58486" x="2160588" y="5591175"/>
          <p14:tracePt t="58593" x="2160588" y="5575300"/>
          <p14:tracePt t="58633" x="2160588" y="5561013"/>
          <p14:tracePt t="58666" x="2146300" y="5561013"/>
          <p14:tracePt t="58679" x="2146300" y="5546725"/>
          <p14:tracePt t="58760" x="2146300" y="5530850"/>
          <p14:tracePt t="58785" x="2160588" y="5486400"/>
          <p14:tracePt t="58791" x="2176463" y="5472113"/>
          <p14:tracePt t="58802" x="2176463" y="5456238"/>
          <p14:tracePt t="58811" x="2176463" y="5441950"/>
          <p14:tracePt t="58815" x="2176463" y="5426075"/>
          <p14:tracePt t="58825" x="2176463" y="5397500"/>
          <p14:tracePt t="58831" x="2176463" y="5367338"/>
          <p14:tracePt t="58842" x="2176463" y="5351463"/>
          <p14:tracePt t="58852" x="2160588" y="5307013"/>
          <p14:tracePt t="58855" x="2160588" y="5292725"/>
          <p14:tracePt t="58865" x="2146300" y="5262563"/>
          <p14:tracePt t="58870" x="2132013" y="5248275"/>
          <p14:tracePt t="58891" x="2116138" y="5218113"/>
          <p14:tracePt t="58897" x="2116138" y="5203825"/>
          <p14:tracePt t="58907" x="2087563" y="5173663"/>
          <p14:tracePt t="58920" x="2087563" y="5143500"/>
          <p14:tracePt t="58926" x="2071688" y="5129213"/>
          <p14:tracePt t="58936" x="2071688" y="5113338"/>
          <p14:tracePt t="58946" x="2057400" y="5099050"/>
          <p14:tracePt t="58952" x="2057400" y="5083175"/>
          <p14:tracePt t="58961" x="2041525" y="5068888"/>
          <p14:tracePt t="58967" x="2041525" y="5054600"/>
          <p14:tracePt t="58981" x="2027238" y="5054600"/>
          <p14:tracePt t="58992" x="2027238" y="5038725"/>
          <p14:tracePt t="59002" x="2012950" y="5038725"/>
          <p14:tracePt t="59008" x="1997075" y="5024438"/>
          <p14:tracePt t="59033" x="1982788" y="5008563"/>
          <p14:tracePt t="59047" x="1982788" y="4994275"/>
          <p14:tracePt t="59056" x="1966913" y="4979988"/>
          <p14:tracePt t="59063" x="1952625" y="4979988"/>
          <p14:tracePt t="59083" x="1938338" y="4964113"/>
          <p14:tracePt t="59086" x="1922463" y="4949825"/>
          <p14:tracePt t="59097" x="1922463" y="4919663"/>
          <p14:tracePt t="59102" x="1892300" y="4905375"/>
          <p14:tracePt t="59118" x="1878013" y="4875213"/>
          <p14:tracePt t="59139" x="1863725" y="4860925"/>
          <p14:tracePt t="59142" x="1847850" y="4845050"/>
          <p14:tracePt t="59152" x="1833563" y="4845050"/>
          <p14:tracePt t="59161" x="1833563" y="4830763"/>
          <p14:tracePt t="59425" x="1833563" y="4814888"/>
          <p14:tracePt t="59470" x="1847850" y="4814888"/>
          <p14:tracePt t="59481" x="1863725" y="4814888"/>
          <p14:tracePt t="59486" x="1878013" y="4800600"/>
          <p14:tracePt t="59497" x="1908175" y="4800600"/>
          <p14:tracePt t="59511" x="1938338" y="4800600"/>
          <p14:tracePt t="59520" x="1966913" y="4800600"/>
          <p14:tracePt t="59527" x="2012950" y="4800600"/>
          <p14:tracePt t="59551" x="2071688" y="4800600"/>
          <p14:tracePt t="59553" x="2116138" y="4800600"/>
          <p14:tracePt t="59561" x="2146300" y="4800600"/>
          <p14:tracePt t="59567" x="2206625" y="4800600"/>
          <p14:tracePt t="59577" x="2251075" y="4800600"/>
          <p14:tracePt t="59582" x="2295525" y="4800600"/>
          <p14:tracePt t="59593" x="2339975" y="4800600"/>
          <p14:tracePt t="59602" x="2444750" y="4800600"/>
          <p14:tracePt t="59673" x="2459038" y="4800600"/>
          <p14:tracePt t="59679" x="2459038" y="4786313"/>
          <p14:tracePt t="59688" x="2474913" y="4786313"/>
          <p14:tracePt t="59729" x="2489200" y="4786313"/>
          <p14:tracePt t="59753" x="2503488" y="4786313"/>
          <p14:tracePt t="59769" x="2519363" y="4786313"/>
          <p14:tracePt t="59772" x="2533650" y="4786313"/>
          <p14:tracePt t="59783" x="2563813" y="4786313"/>
          <p14:tracePt t="59795" x="2743200" y="4800600"/>
          <p14:tracePt t="59799" x="2846388" y="4800600"/>
          <p14:tracePt t="59809" x="2967038" y="4800600"/>
          <p14:tracePt t="59814" x="3040063" y="4800600"/>
          <p14:tracePt t="59825" x="3130550" y="4800600"/>
          <p14:tracePt t="59836" x="3205163" y="4800600"/>
          <p14:tracePt t="59838" x="3263900" y="4800600"/>
          <p14:tracePt t="59849" x="3294063" y="4800600"/>
          <p14:tracePt t="59857" x="3324225" y="4800600"/>
          <p14:tracePt t="59869" x="3338513" y="4800600"/>
          <p14:tracePt t="59879" x="3354388" y="4800600"/>
          <p14:tracePt t="59895" x="3368675" y="4800600"/>
          <p14:tracePt t="59905" x="3398838" y="4800600"/>
          <p14:tracePt t="59920" x="3429000" y="4800600"/>
          <p14:tracePt t="59931" x="3457575" y="4800600"/>
          <p14:tracePt t="59935" x="3487738" y="4800600"/>
          <p14:tracePt t="59945" x="3503613" y="4800600"/>
          <p14:tracePt t="59952" x="3517900" y="4800600"/>
          <p14:tracePt t="59961" x="3532188" y="4800600"/>
          <p14:tracePt t="59991" x="3548063" y="4800600"/>
          <p14:tracePt t="60004" x="3562350" y="4800600"/>
          <p14:tracePt t="60031" x="3576638" y="4800600"/>
          <p14:tracePt t="60046" x="3606800" y="4786313"/>
          <p14:tracePt t="60069" x="3622675" y="4786313"/>
          <p14:tracePt t="60070" x="3636963" y="4770438"/>
          <p14:tracePt t="60080" x="3651250" y="4770438"/>
          <p14:tracePt t="60086" x="3667125" y="4770438"/>
          <p14:tracePt t="60110" x="3681413" y="4770438"/>
          <p14:tracePt t="60136" x="3697288" y="4770438"/>
          <p14:tracePt t="60142" x="3711575" y="4770438"/>
          <p14:tracePt t="60152" x="3741738" y="4770438"/>
          <p14:tracePt t="60163" x="3756025" y="4770438"/>
          <p14:tracePt t="60167" x="3800475" y="4770438"/>
          <p14:tracePt t="60177" x="3816350" y="4770438"/>
          <p14:tracePt t="60183" x="3860800" y="4770438"/>
          <p14:tracePt t="60192" x="3875088" y="4770438"/>
          <p14:tracePt t="60196" x="3890963" y="4770438"/>
          <p14:tracePt t="60207" x="3919538" y="4770438"/>
          <p14:tracePt t="60217" x="3935413" y="4786313"/>
          <p14:tracePt t="60293" x="3949700" y="4786313"/>
          <p14:tracePt t="60313" x="3979863" y="4786313"/>
          <p14:tracePt t="60319" x="3994150" y="4786313"/>
          <p14:tracePt t="60328" x="4010025" y="4786313"/>
          <p14:tracePt t="60332" x="4054475" y="4800600"/>
          <p14:tracePt t="60343" x="4098925" y="4800600"/>
          <p14:tracePt t="60352" x="4143375" y="4800600"/>
          <p14:tracePt t="60359" x="4173538" y="4800600"/>
          <p14:tracePt t="60369" x="4187825" y="4800600"/>
          <p14:tracePt t="60374" x="4217988" y="4800600"/>
          <p14:tracePt t="60395" x="4248150" y="4800600"/>
          <p14:tracePt t="60398" x="4278313" y="4800600"/>
          <p14:tracePt t="60408" x="4308475" y="4786313"/>
          <p14:tracePt t="60415" x="4322763" y="4786313"/>
          <p14:tracePt t="60426" x="4337050" y="4770438"/>
          <p14:tracePt t="60438" x="4367213" y="4770438"/>
          <p14:tracePt t="60449" x="4383088" y="4770438"/>
          <p14:tracePt t="60456" x="4397375" y="4770438"/>
          <p14:tracePt t="60464" x="4441825" y="4770438"/>
          <p14:tracePt t="60469" x="4486275" y="4770438"/>
          <p14:tracePt t="60478" x="4530725" y="4770438"/>
          <p14:tracePt t="60490" x="4591050" y="4770438"/>
          <p14:tracePt t="60495" x="4635500" y="4770438"/>
          <p14:tracePt t="60504" x="4679950" y="4770438"/>
          <p14:tracePt t="60511" x="4724400" y="4770438"/>
          <p14:tracePt t="60520" x="4784725" y="4770438"/>
          <p14:tracePt t="60530" x="4814888" y="4770438"/>
          <p14:tracePt t="60553" x="4829175" y="4770438"/>
          <p14:tracePt t="60657" x="4845050" y="4770438"/>
          <p14:tracePt t="60743" x="4859338" y="4756150"/>
          <p14:tracePt t="60752" x="4873625" y="4756150"/>
          <p14:tracePt t="60766" x="4889500" y="4756150"/>
          <p14:tracePt t="60783" x="4889500" y="4740275"/>
          <p14:tracePt t="61569" x="4845050" y="4740275"/>
          <p14:tracePt t="61578" x="4784725" y="4740275"/>
          <p14:tracePt t="61586" x="4695825" y="4740275"/>
          <p14:tracePt t="61595" x="4576763" y="4756150"/>
          <p14:tracePt t="61599" x="4456113" y="4770438"/>
          <p14:tracePt t="61609" x="4337050" y="4770438"/>
          <p14:tracePt t="61619" x="4203700" y="4770438"/>
          <p14:tracePt t="61626" x="4084638" y="4770438"/>
          <p14:tracePt t="61636" x="3979863" y="4786313"/>
          <p14:tracePt t="61641" x="3860800" y="4786313"/>
          <p14:tracePt t="61652" x="3771900" y="4786313"/>
          <p14:tracePt t="61654" x="3697288" y="4786313"/>
          <p14:tracePt t="61665" x="3622675" y="4786313"/>
          <p14:tracePt t="61675" x="3576638" y="4786313"/>
          <p14:tracePt t="61681" x="3517900" y="4786313"/>
          <p14:tracePt t="61691" x="3487738" y="4786313"/>
          <p14:tracePt t="61694" x="3429000" y="4800600"/>
          <p14:tracePt t="61704" x="3382963" y="4800600"/>
          <p14:tracePt t="61715" x="3338513" y="4800600"/>
          <p14:tracePt t="61721" x="3279775" y="4800600"/>
          <p14:tracePt t="61730" x="3205163" y="4800600"/>
          <p14:tracePt t="61735" x="3114675" y="4800600"/>
          <p14:tracePt t="61745" x="3025775" y="4800600"/>
          <p14:tracePt t="61753" x="2936875" y="4800600"/>
          <p14:tracePt t="61761" x="2846388" y="4800600"/>
          <p14:tracePt t="61772" x="2743200" y="4814888"/>
          <p14:tracePt t="61777" x="2668588" y="4814888"/>
          <p14:tracePt t="61786" x="2563813" y="4830763"/>
          <p14:tracePt t="61791" x="2563813" y="4860925"/>
          <p14:tracePt t="61803" x="2533650" y="4889500"/>
          <p14:tracePt t="61810" x="2489200" y="4889500"/>
          <p14:tracePt t="61817" x="2444750" y="4905375"/>
          <p14:tracePt t="61826" x="2428875" y="4905375"/>
          <p14:tracePt t="61830" x="2400300" y="4919663"/>
          <p14:tracePt t="61841" x="2384425" y="4919663"/>
          <p14:tracePt t="61852" x="2355850" y="4919663"/>
          <p14:tracePt t="61858" x="2325688" y="4919663"/>
          <p14:tracePt t="61867" x="2295525" y="4919663"/>
          <p14:tracePt t="61873" x="2265363" y="4919663"/>
          <p14:tracePt t="61883" x="2235200" y="4919663"/>
          <p14:tracePt t="61886" x="2220913" y="4905375"/>
          <p14:tracePt t="61897" x="2160588" y="4905375"/>
          <p14:tracePt t="61907" x="2132013" y="4905375"/>
          <p14:tracePt t="61913" x="2101850" y="4889500"/>
          <p14:tracePt t="61923" x="2057400" y="4889500"/>
          <p14:tracePt t="61926" x="2027238" y="4889500"/>
          <p14:tracePt t="61936" x="2012950" y="4889500"/>
          <p14:tracePt t="61942" x="1966913" y="4889500"/>
          <p14:tracePt t="61952" x="1952625" y="4889500"/>
          <p14:tracePt t="62033" x="1938338" y="4889500"/>
          <p14:tracePt t="62042" x="1922463" y="4905375"/>
          <p14:tracePt t="62049" x="1908175" y="4905375"/>
          <p14:tracePt t="62058" x="1892300" y="4905375"/>
          <p14:tracePt t="62064" x="1892300" y="4919663"/>
          <p14:tracePt t="62073" x="1878013" y="4919663"/>
          <p14:tracePt t="62129" x="1878013" y="4935538"/>
          <p14:tracePt t="62175" x="1878013" y="4949825"/>
          <p14:tracePt t="62209" x="1878013" y="4964113"/>
          <p14:tracePt t="62497" x="1863725" y="4964113"/>
          <p14:tracePt t="62513" x="1847850" y="4964113"/>
          <p14:tracePt t="62523" x="1847850" y="4949825"/>
          <p14:tracePt t="62526" x="1833563" y="4935538"/>
          <p14:tracePt t="62552" x="1833563" y="4919663"/>
          <p14:tracePt t="62569" x="1833563" y="4905375"/>
          <p14:tracePt t="62689" x="1847850" y="4905375"/>
          <p14:tracePt t="62704" x="1863725" y="4889500"/>
          <p14:tracePt t="62715" x="1878013" y="4889500"/>
          <p14:tracePt t="62891" x="1878013" y="4905375"/>
          <p14:tracePt t="62907" x="1878013" y="4919663"/>
          <p14:tracePt t="62921" x="1863725" y="4919663"/>
          <p14:tracePt t="62947" x="1847850" y="4919663"/>
          <p14:tracePt t="62961" x="1833563" y="4935538"/>
          <p14:tracePt t="62976" x="1819275" y="4935538"/>
          <p14:tracePt t="62991" x="1819275" y="4949825"/>
          <p14:tracePt t="63002" x="1803400" y="4949825"/>
          <p14:tracePt t="63017" x="1803400" y="4964113"/>
          <p14:tracePt t="63057" x="1789113" y="4964113"/>
          <p14:tracePt t="63067" x="1789113" y="4979988"/>
          <p14:tracePt t="63199" x="1773238" y="4979988"/>
          <p14:tracePt t="63219" x="1758950" y="4979988"/>
          <p14:tracePt t="63222" x="1744663" y="4979988"/>
          <p14:tracePt t="63233" x="1728788" y="4979988"/>
          <p14:tracePt t="63238" x="1728788" y="4964113"/>
          <p14:tracePt t="63249" x="1714500" y="4964113"/>
          <p14:tracePt t="63265" x="1714500" y="4949825"/>
          <p14:tracePt t="63275" x="1698625" y="4949825"/>
          <p14:tracePt t="63288" x="1698625" y="4935538"/>
          <p14:tracePt t="63295" x="1698625" y="4919663"/>
          <p14:tracePt t="63319" x="1698625" y="4905375"/>
          <p14:tracePt t="63356" x="1698625" y="4889500"/>
          <p14:tracePt t="63386" x="1698625" y="4875213"/>
          <p14:tracePt t="63425" x="1714500" y="4875213"/>
          <p14:tracePt t="63452" x="1728788" y="4875213"/>
          <p14:tracePt t="63455" x="1758950" y="4875213"/>
          <p14:tracePt t="63471" x="1789113" y="4875213"/>
          <p14:tracePt t="63481" x="1803400" y="4875213"/>
          <p14:tracePt t="63486" x="1819275" y="4889500"/>
          <p14:tracePt t="63496" x="1833563" y="4889500"/>
          <p14:tracePt t="63507" x="1863725" y="4889500"/>
          <p14:tracePt t="63510" x="1892300" y="4889500"/>
          <p14:tracePt t="63520" x="1908175" y="4889500"/>
          <p14:tracePt t="63527" x="1922463" y="4905375"/>
          <p14:tracePt t="63536" x="1938338" y="4905375"/>
          <p14:tracePt t="63547" x="1966913" y="4905375"/>
          <p14:tracePt t="63552" x="1997075" y="4919663"/>
          <p14:tracePt t="63569" x="2012950" y="4935538"/>
          <p14:tracePt t="63581" x="2057400" y="4935538"/>
          <p14:tracePt t="63591" x="2071688" y="4935538"/>
          <p14:tracePt t="63603" x="2087563" y="4935538"/>
          <p14:tracePt t="63608" x="2087563" y="4949825"/>
          <p14:tracePt t="63616" x="2101850" y="4949825"/>
          <p14:tracePt t="63658" x="2116138" y="4949825"/>
          <p14:tracePt t="63674" x="2132013" y="4949825"/>
          <p14:tracePt t="63687" x="2146300" y="4949825"/>
          <p14:tracePt t="63713" x="2160588" y="4949825"/>
          <p14:tracePt t="63822" x="2176463" y="4949825"/>
          <p14:tracePt t="63840" x="2220913" y="4949825"/>
          <p14:tracePt t="63849" x="2251075" y="4949825"/>
          <p14:tracePt t="63855" x="2281238" y="4949825"/>
          <p14:tracePt t="63865" x="2325688" y="4949825"/>
          <p14:tracePt t="63875" x="2370138" y="4949825"/>
          <p14:tracePt t="63878" x="2414588" y="4949825"/>
          <p14:tracePt t="63889" x="2428875" y="4949825"/>
          <p14:tracePt t="63894" x="2489200" y="4949825"/>
          <p14:tracePt t="63906" x="2519363" y="4949825"/>
          <p14:tracePt t="63908" x="2549525" y="4949825"/>
          <p14:tracePt t="63919" x="2563813" y="4949825"/>
          <p14:tracePt t="63928" x="2578100" y="4949825"/>
          <p14:tracePt t="63935" x="2593975" y="4949825"/>
          <p14:tracePt t="64081" x="2578100" y="4949825"/>
          <p14:tracePt t="64097" x="2563813" y="4949825"/>
          <p14:tracePt t="64757" x="2503488" y="4949825"/>
          <p14:tracePt t="64767" x="2459038" y="4949825"/>
          <p14:tracePt t="64773" x="2384425" y="4949825"/>
          <p14:tracePt t="64783" x="2309813" y="4949825"/>
          <p14:tracePt t="64793" x="2220913" y="4935538"/>
          <p14:tracePt t="64796" x="2160588" y="4935538"/>
          <p14:tracePt t="64808" x="2101850" y="4935538"/>
          <p14:tracePt t="64813" x="2071688" y="4935538"/>
          <p14:tracePt t="64824" x="2057400" y="4935538"/>
          <p14:tracePt t="64893" x="2071688" y="4935538"/>
          <p14:tracePt t="64902" x="2101850" y="4935538"/>
          <p14:tracePt t="64908" x="2146300" y="4935538"/>
          <p14:tracePt t="64919" x="2206625" y="4935538"/>
          <p14:tracePt t="64922" x="2281238" y="4935538"/>
          <p14:tracePt t="64933" x="2339975" y="4935538"/>
          <p14:tracePt t="64942" x="2400300" y="4935538"/>
          <p14:tracePt t="64949" x="2459038" y="4935538"/>
          <p14:tracePt t="64959" x="2503488" y="4949825"/>
          <p14:tracePt t="64962" x="2533650" y="4949825"/>
          <p14:tracePt t="64973" x="2578100" y="4949825"/>
          <p14:tracePt t="64989" x="2593975" y="4949825"/>
          <p14:tracePt t="65261" x="2608263" y="4949825"/>
          <p14:tracePt t="65271" x="2638425" y="4949825"/>
          <p14:tracePt t="65277" x="2652713" y="4949825"/>
          <p14:tracePt t="65286" x="2698750" y="4949825"/>
          <p14:tracePt t="65290" x="2757488" y="4949825"/>
          <p14:tracePt t="65302" x="2817813" y="4949825"/>
          <p14:tracePt t="65310" x="2832100" y="4949825"/>
          <p14:tracePt t="65317" x="2892425" y="4964113"/>
          <p14:tracePt t="65326" x="2921000" y="4964113"/>
          <p14:tracePt t="65333" x="2967038" y="4964113"/>
          <p14:tracePt t="65342" x="2995613" y="4964113"/>
          <p14:tracePt t="65352" x="3040063" y="4964113"/>
          <p14:tracePt t="65356" x="3070225" y="4964113"/>
          <p14:tracePt t="65369" x="3100388" y="4964113"/>
          <p14:tracePt t="65372" x="3130550" y="4964113"/>
          <p14:tracePt t="65383" x="3144838" y="4964113"/>
          <p14:tracePt t="65386" x="3189288" y="4964113"/>
          <p14:tracePt t="65396" x="3205163" y="4964113"/>
          <p14:tracePt t="65407" x="3219450" y="4964113"/>
          <p14:tracePt t="65449" x="3235325" y="4964113"/>
          <p14:tracePt t="65469" x="3249613" y="4964113"/>
          <p14:tracePt t="65479" x="3249613" y="4949825"/>
          <p14:tracePt t="65482" x="3263900" y="4949825"/>
          <p14:tracePt t="65509" x="3279775" y="4949825"/>
          <p14:tracePt t="65521" x="3294063" y="4949825"/>
          <p14:tracePt t="65532" x="3308350" y="4949825"/>
          <p14:tracePt t="65539" x="3324225" y="4949825"/>
          <p14:tracePt t="65552" x="3338513" y="4949825"/>
          <p14:tracePt t="65579" x="3354388" y="4949825"/>
          <p14:tracePt t="65589" x="3429000" y="4949825"/>
          <p14:tracePt t="65599" x="3457575" y="4949825"/>
          <p14:tracePt t="65605" x="3503613" y="4964113"/>
          <p14:tracePt t="65615" x="3548063" y="4964113"/>
          <p14:tracePt t="65619" x="3576638" y="4964113"/>
          <p14:tracePt t="65628" x="3606800" y="4964113"/>
          <p14:tracePt t="65639" x="3636963" y="4964113"/>
          <p14:tracePt t="65645" x="3681413" y="4964113"/>
          <p14:tracePt t="65654" x="3697288" y="4964113"/>
          <p14:tracePt t="65658" x="3711575" y="4964113"/>
          <p14:tracePt t="65669" x="3725863" y="4964113"/>
          <p14:tracePt t="65791" x="3756025" y="4964113"/>
          <p14:tracePt t="65797" x="3786188" y="4964113"/>
          <p14:tracePt t="65807" x="3816350" y="4964113"/>
          <p14:tracePt t="65810" x="3860800" y="4964113"/>
          <p14:tracePt t="65820" x="3890963" y="4964113"/>
          <p14:tracePt t="65831" x="3935413" y="4964113"/>
          <p14:tracePt t="65836" x="3965575" y="4964113"/>
          <p14:tracePt t="65847" x="3994150" y="4964113"/>
          <p14:tracePt t="65852" x="4010025" y="4964113"/>
          <p14:tracePt t="65861" x="4024313" y="4964113"/>
          <p14:tracePt t="65871" x="4054475" y="4964113"/>
          <p14:tracePt t="65877" x="4068763" y="4964113"/>
          <p14:tracePt t="65886" x="4084638" y="4964113"/>
          <p14:tracePt t="65890" x="4098925" y="4964113"/>
          <p14:tracePt t="65902" x="4143375" y="4964113"/>
          <p14:tracePt t="65906" x="4159250" y="4964113"/>
          <p14:tracePt t="65919" x="4173538" y="4964113"/>
          <p14:tracePt t="65927" x="4203700" y="4964113"/>
          <p14:tracePt t="65932" x="4217988" y="4964113"/>
          <p14:tracePt t="65942" x="4248150" y="4964113"/>
          <p14:tracePt t="65946" x="4292600" y="4964113"/>
          <p14:tracePt t="65957" x="4308475" y="4964113"/>
          <p14:tracePt t="65969" x="4337050" y="4964113"/>
          <p14:tracePt t="65973" x="4367213" y="4964113"/>
          <p14:tracePt t="65982" x="4411663" y="4964113"/>
          <p14:tracePt t="65986" x="4441825" y="4964113"/>
          <p14:tracePt t="65996" x="4486275" y="4964113"/>
          <p14:tracePt t="66007" x="4516438" y="4964113"/>
          <p14:tracePt t="66013" x="4605338" y="4964113"/>
          <p14:tracePt t="66093" x="4621213" y="4964113"/>
          <p14:tracePt t="66099" x="4635500" y="4964113"/>
          <p14:tracePt t="66108" x="4651375" y="4964113"/>
          <p14:tracePt t="66119" x="4679950" y="4964113"/>
          <p14:tracePt t="66122" x="4695825" y="4964113"/>
          <p14:tracePt t="66133" x="4724400" y="4964113"/>
          <p14:tracePt t="66140" x="4754563" y="4964113"/>
          <p14:tracePt t="66159" x="4770438" y="4964113"/>
          <p14:tracePt t="66841" x="4814888" y="4964113"/>
          <p14:tracePt t="66852" x="4873625" y="4964113"/>
          <p14:tracePt t="66854" x="4933950" y="4964113"/>
          <p14:tracePt t="66865" x="4992688" y="4964113"/>
          <p14:tracePt t="66871" x="5067300" y="4964113"/>
          <p14:tracePt t="66880" x="5113338" y="4964113"/>
          <p14:tracePt t="66891" x="5141913" y="4964113"/>
          <p14:tracePt t="66894" x="5157788" y="4964113"/>
          <p14:tracePt t="66911" x="5172075" y="4964113"/>
          <p14:tracePt t="66977" x="5187950" y="4964113"/>
          <p14:tracePt t="66987" x="5202238" y="4964113"/>
          <p14:tracePt t="66990" x="5232400" y="4964113"/>
          <p14:tracePt t="67008" x="5246688" y="4964113"/>
          <p14:tracePt t="67017" x="5262563" y="4964113"/>
          <p14:tracePt t="67040" x="5276850" y="4964113"/>
          <p14:tracePt t="67057" x="5291138" y="4964113"/>
          <p14:tracePt t="67063" x="5321300" y="4964113"/>
          <p14:tracePt t="67072" x="5351463" y="4964113"/>
          <p14:tracePt t="67083" x="5365750" y="4964113"/>
          <p14:tracePt t="67086" x="5410200" y="4964113"/>
          <p14:tracePt t="67096" x="5440363" y="4964113"/>
          <p14:tracePt t="67102" x="5484813" y="4964113"/>
          <p14:tracePt t="67113" x="5545138" y="4979988"/>
          <p14:tracePt t="67123" x="5589588" y="4979988"/>
          <p14:tracePt t="67126" x="5634038" y="4979988"/>
          <p14:tracePt t="67136" x="5664200" y="4979988"/>
          <p14:tracePt t="67142" x="5708650" y="4979988"/>
          <p14:tracePt t="67152" x="5738813" y="4979988"/>
          <p14:tracePt t="67156" x="5768975" y="4979988"/>
          <p14:tracePt t="67166" x="5783263" y="4979988"/>
          <p14:tracePt t="67179" x="5813425" y="4979988"/>
          <p14:tracePt t="67182" x="5843588" y="4979988"/>
          <p14:tracePt t="67445" x="5827713" y="4979988"/>
          <p14:tracePt t="67455" x="5799138" y="4979988"/>
          <p14:tracePt t="67465" x="5783263" y="4964113"/>
          <p14:tracePt t="67470" x="5753100" y="4964113"/>
          <p14:tracePt t="67481" x="5708650" y="4949825"/>
          <p14:tracePt t="67486" x="5664200" y="4949825"/>
          <p14:tracePt t="67494" x="5603875" y="4949825"/>
          <p14:tracePt t="67505" x="5545138" y="4949825"/>
          <p14:tracePt t="67510" x="5484813" y="4949825"/>
          <p14:tracePt t="67520" x="5426075" y="4949825"/>
          <p14:tracePt t="67526" x="5381625" y="4949825"/>
          <p14:tracePt t="67536" x="5321300" y="4964113"/>
          <p14:tracePt t="67552" x="5216525" y="5038725"/>
          <p14:tracePt t="67561" x="5187950" y="5054600"/>
          <p14:tracePt t="67569" x="5172075" y="5068888"/>
          <p14:tracePt t="67577" x="5141913" y="5099050"/>
          <p14:tracePt t="67580" x="5097463" y="5129213"/>
          <p14:tracePt t="67590" x="5038725" y="5203825"/>
          <p14:tracePt t="67603" x="4992688" y="5262563"/>
          <p14:tracePt t="67607" x="4964113" y="5292725"/>
          <p14:tracePt t="67616" x="4933950" y="5322888"/>
          <p14:tracePt t="67620" x="4889500" y="5367338"/>
          <p14:tracePt t="67631" x="4859338" y="5397500"/>
          <p14:tracePt t="67643" x="4829175" y="5426075"/>
          <p14:tracePt t="67646" x="4770438" y="5486400"/>
          <p14:tracePt t="67658" x="4740275" y="5500688"/>
          <p14:tracePt t="67662" x="4724400" y="5516563"/>
          <p14:tracePt t="67673" x="4710113" y="5546725"/>
          <p14:tracePt t="67683" x="4710113" y="5561013"/>
          <p14:tracePt t="67686" x="4679950" y="5591175"/>
          <p14:tracePt t="67697" x="4679950" y="5605463"/>
          <p14:tracePt t="67702" x="4665663" y="5621338"/>
          <p14:tracePt t="67713" x="4665663" y="5649913"/>
          <p14:tracePt t="67716" x="4651375" y="5649913"/>
          <p14:tracePt t="67727" x="4651375" y="5665788"/>
          <p14:tracePt t="67736" x="4635500" y="5680075"/>
          <p14:tracePt t="67742" x="4635500" y="5694363"/>
          <p14:tracePt t="67753" x="4621213" y="5710238"/>
          <p14:tracePt t="67758" x="4605338" y="5724525"/>
          <p14:tracePt t="67769" x="4591050" y="5768975"/>
          <p14:tracePt t="67779" x="4576763" y="5815013"/>
          <p14:tracePt t="67782" x="4560888" y="5843588"/>
          <p14:tracePt t="67793" x="4530725" y="5873750"/>
          <p14:tracePt t="67799" x="4502150" y="5903913"/>
          <p14:tracePt t="67809" x="4486275" y="5934075"/>
          <p14:tracePt t="67813" x="4456113" y="5948363"/>
          <p14:tracePt t="67822" x="4427538" y="5964238"/>
          <p14:tracePt t="67833" x="4411663" y="5978525"/>
          <p14:tracePt t="67838" x="4367213" y="5992813"/>
          <p14:tracePt t="67849" x="4337050" y="6008688"/>
          <p14:tracePt t="67852" x="4308475" y="6008688"/>
          <p14:tracePt t="67863" x="4292600" y="6008688"/>
          <p14:tracePt t="67875" x="4278313" y="6008688"/>
          <p14:tracePt t="67878" x="4248150" y="6008688"/>
          <p14:tracePt t="67889" x="4233863" y="6008688"/>
          <p14:tracePt t="67895" x="4217988" y="6022975"/>
          <p14:tracePt t="68566" x="4129088" y="6067425"/>
          <p14:tracePt t="68571" x="4010025" y="6127750"/>
          <p14:tracePt t="68585" x="3890963" y="6157913"/>
          <p14:tracePt t="68587" x="3741738" y="6172200"/>
          <p14:tracePt t="68594" x="3622675" y="6186488"/>
          <p14:tracePt t="68602" x="3487738" y="6216650"/>
          <p14:tracePt t="68611" x="3354388" y="6276975"/>
          <p14:tracePt t="68620" x="3175000" y="6351588"/>
          <p14:tracePt t="68625" x="3040063" y="6410325"/>
          <p14:tracePt t="68636" x="2906713" y="6426200"/>
          <p14:tracePt t="68641" x="2832100" y="6426200"/>
          <p14:tracePt t="68653" x="2771775" y="6440488"/>
          <p14:tracePt t="68661" x="2727325" y="6440488"/>
          <p14:tracePt t="68664" x="2698750" y="6440488"/>
          <p14:tracePt t="68676" x="2652713" y="6440488"/>
          <p14:tracePt t="68680" x="2563813" y="6440488"/>
          <p14:tracePt t="68691" x="2444750" y="6440488"/>
          <p14:tracePt t="68696" x="2355850" y="6470650"/>
          <p14:tracePt t="68707" x="2251075" y="6470650"/>
          <p14:tracePt t="68717" x="2176463" y="6470650"/>
          <p14:tracePt t="68721" x="2087563" y="6470650"/>
          <p14:tracePt t="68731" x="2012950" y="6470650"/>
          <p14:tracePt t="68736" x="1938338" y="6470650"/>
          <p14:tracePt t="68746" x="1892300" y="6470650"/>
          <p14:tracePt t="68757" x="1878013" y="6470650"/>
          <p14:tracePt t="68833" x="1878013" y="6440488"/>
          <p14:tracePt t="68843" x="1878013" y="6410325"/>
          <p14:tracePt t="68852" x="1878013" y="6365875"/>
          <p14:tracePt t="68858" x="1878013" y="6351588"/>
          <p14:tracePt t="68869" x="1878013" y="6335713"/>
          <p14:tracePt t="68874" x="1878013" y="6321425"/>
          <p14:tracePt t="68883" x="1892300" y="6307138"/>
          <p14:tracePt t="68897" x="1892300" y="6291263"/>
          <p14:tracePt t="70072" x="2041525" y="6291263"/>
          <p14:tracePt t="70079" x="2235200" y="6291263"/>
          <p14:tracePt t="70090" x="2474913" y="6291263"/>
          <p14:tracePt t="70092" x="2682875" y="6291263"/>
          <p14:tracePt t="70102" x="2876550" y="6291263"/>
          <p14:tracePt t="70109" x="3025775" y="6276975"/>
          <p14:tracePt t="70119" x="3144838" y="6261100"/>
          <p14:tracePt t="70129" x="3219450" y="6261100"/>
          <p14:tracePt t="70133" x="3249613" y="6261100"/>
          <p14:tracePt t="70142" x="3263900" y="6261100"/>
          <p14:tracePt t="70149" x="3279775" y="6246813"/>
          <p14:tracePt t="70175" x="3294063" y="6246813"/>
          <p14:tracePt t="70191" x="3308350" y="6246813"/>
          <p14:tracePt t="70199" x="3354388" y="6232525"/>
          <p14:tracePt t="70205" x="3382963" y="6232525"/>
          <p14:tracePt t="70214" x="3429000" y="6216650"/>
          <p14:tracePt t="70225" x="3487738" y="6202363"/>
          <p14:tracePt t="70228" x="3562350" y="6202363"/>
          <p14:tracePt t="70240" x="3636963" y="6202363"/>
          <p14:tracePt t="70245" x="3711575" y="6202363"/>
          <p14:tracePt t="70255" x="3786188" y="6202363"/>
          <p14:tracePt t="70258" x="3860800" y="6202363"/>
          <p14:tracePt t="70270" x="3919538" y="6202363"/>
          <p14:tracePt t="70279" x="3965575" y="6202363"/>
          <p14:tracePt t="70287" x="3994150" y="6202363"/>
          <p14:tracePt t="70294" x="4024313" y="6202363"/>
          <p14:tracePt t="70302" x="4040188" y="6202363"/>
          <p14:tracePt t="70311" x="4054475" y="6202363"/>
          <p14:tracePt t="70320" x="4068763" y="6202363"/>
          <p14:tracePt t="70324" x="4084638" y="6202363"/>
          <p14:tracePt t="70335" x="4098925" y="6186488"/>
          <p14:tracePt t="70340" x="4114800" y="6172200"/>
          <p14:tracePt t="70361" x="4129088" y="6172200"/>
          <p14:tracePt t="70365" x="4129088" y="6157913"/>
          <p14:tracePt t="70375" x="4143375" y="6142038"/>
          <p14:tracePt t="70391" x="4173538" y="6127750"/>
          <p14:tracePt t="70394" x="4187825" y="6111875"/>
          <p14:tracePt t="70407" x="4203700" y="6111875"/>
          <p14:tracePt t="70417" x="4217988" y="6097588"/>
          <p14:tracePt t="70421" x="4233863" y="6083300"/>
          <p14:tracePt t="70430" x="4278313" y="6067425"/>
          <p14:tracePt t="70437" x="4292600" y="6053138"/>
          <p14:tracePt t="70446" x="4337050" y="6022975"/>
          <p14:tracePt t="70457" x="4367213" y="6008688"/>
          <p14:tracePt t="70460" x="4397375" y="5978525"/>
          <p14:tracePt t="70470" x="4441825" y="5948363"/>
          <p14:tracePt t="70477" x="4486275" y="5918200"/>
          <p14:tracePt t="70486" x="4516438" y="5873750"/>
          <p14:tracePt t="70491" x="4546600" y="5843588"/>
          <p14:tracePt t="70503" x="4560888" y="5815013"/>
          <p14:tracePt t="70510" x="4591050" y="5784850"/>
          <p14:tracePt t="70517" x="4591050" y="5768975"/>
          <p14:tracePt t="70533" x="4605338" y="5754688"/>
          <p14:tracePt t="70720" x="4576763" y="5754688"/>
          <p14:tracePt t="70723" x="4560888" y="5740400"/>
          <p14:tracePt t="70733" x="4546600" y="5740400"/>
          <p14:tracePt t="70745" x="4530725" y="5740400"/>
          <p14:tracePt t="70749" x="4516438" y="5740400"/>
          <p14:tracePt t="70758" x="4502150" y="5724525"/>
          <p14:tracePt t="70774" x="4486275" y="5724525"/>
          <p14:tracePt t="70786" x="4471988" y="5724525"/>
          <p14:tracePt t="70805" x="4456113" y="5724525"/>
          <p14:tracePt t="70911" x="4471988" y="5724525"/>
          <p14:tracePt t="71153" x="4471988" y="5710238"/>
          <p14:tracePt t="71156" x="4456113" y="5710238"/>
          <p14:tracePt t="71169" x="4456113" y="5694363"/>
          <p14:tracePt t="71172" x="4456113" y="5680075"/>
          <p14:tracePt t="71182" x="4441825" y="5680075"/>
          <p14:tracePt t="71186" x="4427538" y="5680075"/>
          <p14:tracePt t="71197" x="4411663" y="5665788"/>
          <p14:tracePt t="71213" x="4397375" y="5665788"/>
          <p14:tracePt t="71223" x="4383088" y="5665788"/>
          <p14:tracePt t="71345" x="4383088" y="5649913"/>
          <p14:tracePt t="71348" x="4383088" y="5635625"/>
          <p14:tracePt t="71359" x="4383088" y="5621338"/>
          <p14:tracePt t="71375" x="4383088" y="5605463"/>
          <p14:tracePt t="71378" x="4383088" y="5591175"/>
          <p14:tracePt t="71388" x="4383088" y="5575300"/>
          <p14:tracePt t="71511" x="4397375" y="5575300"/>
          <p14:tracePt t="71514" x="4411663" y="5575300"/>
          <p14:tracePt t="71526" x="4441825" y="5575300"/>
          <p14:tracePt t="71536" x="4456113" y="5591175"/>
          <p14:tracePt t="71541" x="4486275" y="5591175"/>
          <p14:tracePt t="71567" x="4530725" y="5591175"/>
          <p14:tracePt t="71570" x="4546600" y="5591175"/>
          <p14:tracePt t="71580" x="4560888" y="5591175"/>
          <p14:tracePt t="71591" x="4576763" y="5591175"/>
          <p14:tracePt t="71606" x="4591050" y="5591175"/>
          <p14:tracePt t="71612" x="4605338" y="5591175"/>
          <p14:tracePt t="71621" x="4621213" y="5591175"/>
          <p14:tracePt t="71630" x="4635500" y="5591175"/>
          <p14:tracePt t="71636" x="4651375" y="5575300"/>
          <p14:tracePt t="71646" x="4665663" y="5575300"/>
          <p14:tracePt t="71652" x="4695825" y="5575300"/>
          <p14:tracePt t="71660" x="4724400" y="5575300"/>
          <p14:tracePt t="71670" x="4754563" y="5575300"/>
          <p14:tracePt t="71676" x="4799013" y="5575300"/>
          <p14:tracePt t="71686" x="4845050" y="5575300"/>
          <p14:tracePt t="71692" x="4889500" y="5575300"/>
          <p14:tracePt t="71707" x="4948238" y="5575300"/>
          <p14:tracePt t="71717" x="5053013" y="5575300"/>
          <p14:tracePt t="71726" x="5097463" y="5575300"/>
          <p14:tracePt t="71732" x="5113338" y="5575300"/>
          <p14:tracePt t="71746" x="5127625" y="5575300"/>
          <p14:tracePt t="71790" x="5141913" y="5575300"/>
          <p14:tracePt t="71799" x="5172075" y="5575300"/>
          <p14:tracePt t="71813" x="5202238" y="5575300"/>
          <p14:tracePt t="71823" x="5232400" y="5575300"/>
          <p14:tracePt t="71829" x="5262563" y="5575300"/>
          <p14:tracePt t="71840" x="5276850" y="5575300"/>
          <p14:tracePt t="71842" x="5291138" y="5575300"/>
          <p14:tracePt t="71853" x="5307013" y="5575300"/>
          <p14:tracePt t="71863" x="5321300" y="5575300"/>
          <p14:tracePt t="71905" x="5335588" y="5575300"/>
          <p14:tracePt t="71925" x="5351463" y="5561013"/>
          <p14:tracePt t="71939" x="5365750" y="5561013"/>
          <p14:tracePt t="71965" x="5381625" y="5561013"/>
          <p14:tracePt t="71974" x="5381625" y="5546725"/>
          <p14:tracePt t="71978" x="5395913" y="5546725"/>
          <p14:tracePt t="71990" x="5395913" y="5530850"/>
          <p14:tracePt t="71999" x="5410200" y="5530850"/>
          <p14:tracePt t="72015" x="5426075" y="5516563"/>
          <p14:tracePt t="72131" x="5440363" y="5516563"/>
          <p14:tracePt t="72140" x="5456238" y="5500688"/>
          <p14:tracePt t="72153" x="5500688" y="5500688"/>
          <p14:tracePt t="72156" x="5514975" y="5500688"/>
          <p14:tracePt t="72167" x="5559425" y="5500688"/>
          <p14:tracePt t="72173" x="5589588" y="5500688"/>
          <p14:tracePt t="72181" x="5619750" y="5500688"/>
          <p14:tracePt t="72191" x="5649913" y="5500688"/>
          <p14:tracePt t="72197" x="5664200" y="5500688"/>
          <p14:tracePt t="72207" x="5678488" y="5500688"/>
          <p14:tracePt t="72221" x="5694363" y="5500688"/>
          <p14:tracePt t="72231" x="5708650" y="5500688"/>
          <p14:tracePt t="72236" x="5738813" y="5500688"/>
          <p14:tracePt t="72246" x="5753100" y="5500688"/>
          <p14:tracePt t="72252" x="5799138" y="5500688"/>
          <p14:tracePt t="72262" x="5843588" y="5500688"/>
          <p14:tracePt t="72267" x="5918200" y="5500688"/>
          <p14:tracePt t="72277" x="6007100" y="5530850"/>
          <p14:tracePt t="72286" x="6067425" y="5530850"/>
          <p14:tracePt t="72294" x="6126163" y="5530850"/>
          <p14:tracePt t="72303" x="6186488" y="5546725"/>
          <p14:tracePt t="72306" x="6215063" y="5546725"/>
          <p14:tracePt t="72317" x="6230938" y="5561013"/>
          <p14:tracePt t="72327" x="6245225" y="5561013"/>
          <p14:tracePt t="72402" x="6261100" y="5561013"/>
          <p14:tracePt t="72413" x="6275388" y="5575300"/>
          <p14:tracePt t="72422" x="6305550" y="5575300"/>
          <p14:tracePt t="72429" x="6335713" y="5591175"/>
          <p14:tracePt t="72440" x="6350000" y="5591175"/>
          <p14:tracePt t="72442" x="6380163" y="5591175"/>
          <p14:tracePt t="72579" x="6380163" y="5605463"/>
          <p14:tracePt t="72595" x="6364288" y="5621338"/>
          <p14:tracePt t="72606" x="6350000" y="5621338"/>
          <p14:tracePt t="72620" x="6335713" y="5635625"/>
          <p14:tracePt t="72636" x="6319838" y="5649913"/>
          <p14:tracePt t="72645" x="6319838" y="5665788"/>
          <p14:tracePt t="72655" x="6305550" y="5665788"/>
          <p14:tracePt t="72661" x="6305550" y="5680075"/>
          <p14:tracePt t="72671" x="6289675" y="5694363"/>
          <p14:tracePt t="72674" x="6275388" y="5710238"/>
          <p14:tracePt t="72685" x="6261100" y="5724525"/>
          <p14:tracePt t="72702" x="6245225" y="5740400"/>
          <p14:tracePt t="72712" x="6230938" y="5740400"/>
          <p14:tracePt t="72717" x="6215063" y="5754688"/>
          <p14:tracePt t="72726" x="6215063" y="5784850"/>
          <p14:tracePt t="72740" x="6215063" y="5815013"/>
          <p14:tracePt t="72771" x="6215063" y="5829300"/>
          <p14:tracePt t="72786" x="6230938" y="5829300"/>
          <p14:tracePt t="72796" x="6261100" y="5829300"/>
          <p14:tracePt t="72807" x="6275388" y="5829300"/>
          <p14:tracePt t="72811" x="6289675" y="5829300"/>
          <p14:tracePt t="72824" x="6319838" y="5829300"/>
          <p14:tracePt t="72826" x="6350000" y="5829300"/>
          <p14:tracePt t="72836" x="6364288" y="5799138"/>
          <p14:tracePt t="72847" x="6380163" y="5784850"/>
          <p14:tracePt t="72853" x="6394450" y="5784850"/>
          <p14:tracePt t="72863" x="6394450" y="5768975"/>
          <p14:tracePt t="72877" x="6394450" y="5754688"/>
          <p14:tracePt t="72893" x="6408738" y="5724525"/>
          <p14:tracePt t="72963" x="6408738" y="5710238"/>
          <p14:tracePt t="72983" x="6394450" y="5710238"/>
          <p14:tracePt t="72988" x="6394450" y="5694363"/>
          <p14:tracePt t="72999" x="6380163" y="5694363"/>
          <p14:tracePt t="73012" x="6364288" y="5694363"/>
          <p14:tracePt t="73023" x="6350000" y="5694363"/>
          <p14:tracePt t="73029" x="6335713" y="5694363"/>
          <p14:tracePt t="73038" x="6319838" y="5694363"/>
          <p14:tracePt t="73043" x="6305550" y="5694363"/>
          <p14:tracePt t="73058" x="6289675" y="5694363"/>
          <p14:tracePt t="73109" x="6275388" y="5694363"/>
          <p14:tracePt t="73125" x="6275388" y="5680075"/>
          <p14:tracePt t="73148" x="6275388" y="5665788"/>
          <p14:tracePt t="73164" x="6289675" y="5649913"/>
          <p14:tracePt t="73205" x="6305550" y="5635625"/>
          <p14:tracePt t="73230" x="6319838" y="5635625"/>
          <p14:tracePt t="73891" x="6350000" y="5635625"/>
          <p14:tracePt t="73902" x="6394450" y="5635625"/>
          <p14:tracePt t="73908" x="6438900" y="5649913"/>
          <p14:tracePt t="73918" x="6513513" y="5680075"/>
          <p14:tracePt t="73922" x="6573838" y="5694363"/>
          <p14:tracePt t="73931" x="6678613" y="5724525"/>
          <p14:tracePt t="73941" x="6737350" y="5724525"/>
          <p14:tracePt t="73946" x="6797675" y="5740400"/>
          <p14:tracePt t="73957" x="6856413" y="5768975"/>
          <p14:tracePt t="73960" x="6916738" y="5768975"/>
          <p14:tracePt t="73974" x="6961188" y="5768975"/>
          <p14:tracePt t="73977" x="6975475" y="5768975"/>
          <p14:tracePt t="73987" x="6991350" y="5768975"/>
          <p14:tracePt t="73996" x="7019925" y="5768975"/>
          <p14:tracePt t="74002" x="7035800" y="5768975"/>
          <p14:tracePt t="74013" x="7050088" y="5768975"/>
          <p14:tracePt t="74017" x="7065963" y="5768975"/>
          <p14:tracePt t="74026" x="7080250" y="5768975"/>
          <p14:tracePt t="74036" x="7094538" y="5768975"/>
          <p14:tracePt t="74043" x="7110413" y="5754688"/>
          <p14:tracePt t="74052" x="7124700" y="5754688"/>
          <p14:tracePt t="74056" x="7140575" y="5724525"/>
          <p14:tracePt t="74068" x="7154863" y="5724525"/>
          <p14:tracePt t="74072" x="7169150" y="5710238"/>
          <p14:tracePt t="74083" x="7185025" y="5694363"/>
          <p14:tracePt t="74093" x="7199313" y="5680075"/>
          <p14:tracePt t="74099" x="7215188" y="5680075"/>
          <p14:tracePt t="74305" x="7215188" y="5665788"/>
          <p14:tracePt t="74324" x="7229475" y="5649913"/>
          <p14:tracePt t="74345" x="7259638" y="5635625"/>
          <p14:tracePt t="74357" x="7273925" y="5635625"/>
          <p14:tracePt t="74364" x="7288213" y="5635625"/>
          <p14:tracePt t="74372" x="7334250" y="5635625"/>
          <p14:tracePt t="74381" x="7362825" y="5635625"/>
          <p14:tracePt t="74385" x="7392988" y="5635625"/>
          <p14:tracePt t="74395" x="7423150" y="5635625"/>
          <p14:tracePt t="74405" x="7437438" y="5635625"/>
          <p14:tracePt t="74411" x="7453313" y="5621338"/>
          <p14:tracePt t="74421" x="7467600" y="5621338"/>
          <p14:tracePt t="74477" x="7483475" y="5621338"/>
          <p14:tracePt t="74491" x="7497763" y="5621338"/>
          <p14:tracePt t="74502" x="7527925" y="5621338"/>
          <p14:tracePt t="74506" x="7556500" y="5621338"/>
          <p14:tracePt t="74517" x="7572375" y="5621338"/>
          <p14:tracePt t="74520" x="7586663" y="5605463"/>
          <p14:tracePt t="74531" x="7602538" y="5605463"/>
          <p14:tracePt t="74540" x="7616825" y="5605463"/>
          <p14:tracePt t="74568" x="7631113" y="5605463"/>
          <p14:tracePt t="74657" x="7646988" y="5605463"/>
          <p14:tracePt t="74669" x="7661275" y="5605463"/>
          <p14:tracePt t="74673" x="7677150" y="5605463"/>
          <p14:tracePt t="74683" x="7691438" y="5605463"/>
          <p14:tracePt t="74692" x="7705725" y="5605463"/>
          <p14:tracePt t="74699" x="7735888" y="5605463"/>
          <p14:tracePt t="74712" x="7751763" y="5605463"/>
          <p14:tracePt t="74729" x="7766050" y="5605463"/>
          <p14:tracePt t="74749" x="7780338" y="5605463"/>
          <p14:tracePt t="74805" x="7796213" y="5605463"/>
          <p14:tracePt t="74808" x="7810500" y="5605463"/>
          <p14:tracePt t="74819" x="7826375" y="5605463"/>
          <p14:tracePt t="74828" x="7840663" y="5605463"/>
          <p14:tracePt t="74849" x="7854950" y="5605463"/>
          <p14:tracePt t="74865" x="7870825" y="5605463"/>
          <p14:tracePt t="75037" x="7854950" y="5605463"/>
          <p14:tracePt t="75040" x="7840663" y="5605463"/>
          <p14:tracePt t="75053" x="7826375" y="5605463"/>
          <p14:tracePt t="75060" x="7810500" y="5605463"/>
          <p14:tracePt t="75069" x="7780338" y="5605463"/>
          <p14:tracePt t="75077" x="7766050" y="5605463"/>
          <p14:tracePt t="75081" x="7751763" y="5605463"/>
          <p14:tracePt t="75091" x="7735888" y="5605463"/>
          <p14:tracePt t="75097" x="7705725" y="5605463"/>
          <p14:tracePt t="75107" x="7691438" y="5605463"/>
          <p14:tracePt t="75119" x="7677150" y="5605463"/>
          <p14:tracePt t="75120" x="7646988" y="5605463"/>
          <p14:tracePt t="75132" x="7616825" y="5605463"/>
          <p14:tracePt t="75136" x="7586663" y="5605463"/>
          <p14:tracePt t="75146" x="7572375" y="5605463"/>
          <p14:tracePt t="75157" x="7556500" y="5605463"/>
          <p14:tracePt t="75163" x="7527925" y="5605463"/>
          <p14:tracePt t="75173" x="7497763" y="5605463"/>
          <p14:tracePt t="75186" x="7483475" y="5605463"/>
          <p14:tracePt t="75196" x="7467600" y="5605463"/>
          <p14:tracePt t="75202" x="7453313" y="5621338"/>
          <p14:tracePt t="75213" x="7437438" y="5621338"/>
          <p14:tracePt t="75216" x="7423150" y="5621338"/>
          <p14:tracePt t="75233" x="7408863" y="5635625"/>
          <p14:tracePt t="75243" x="7392988" y="5635625"/>
          <p14:tracePt t="75253" x="7378700" y="5635625"/>
          <p14:tracePt t="75283" x="7362825" y="5635625"/>
          <p14:tracePt t="75329" x="7348538" y="5649913"/>
          <p14:tracePt t="75365" x="7334250" y="5649913"/>
          <p14:tracePt t="75386" x="7334250" y="5665788"/>
          <p14:tracePt t="75408" x="7318375" y="5665788"/>
          <p14:tracePt t="75425" x="7304088" y="5665788"/>
          <p14:tracePt t="75436" x="7304088" y="5680075"/>
          <p14:tracePt t="75459" x="7288213" y="5680075"/>
          <p14:tracePt t="75474" x="7273925" y="5680075"/>
          <p14:tracePt t="75486" x="7273925" y="5694363"/>
          <p14:tracePt t="75491" x="7259638" y="5694363"/>
          <p14:tracePt t="75612" x="7229475" y="5710238"/>
          <p14:tracePt t="75616" x="7185025" y="5710238"/>
          <p14:tracePt t="75626" x="7065963" y="5724525"/>
          <p14:tracePt t="75636" x="6931025" y="5740400"/>
          <p14:tracePt t="75640" x="6707188" y="5768975"/>
          <p14:tracePt t="75652" x="6394450" y="5799138"/>
          <p14:tracePt t="75657" x="5902325" y="5799138"/>
          <p14:tracePt t="75667" x="5500688" y="5815013"/>
          <p14:tracePt t="75676" x="4903788" y="5815013"/>
          <p14:tracePt t="75681" x="4367213" y="5859463"/>
          <p14:tracePt t="75691" x="3816350" y="5918200"/>
          <p14:tracePt t="75697" x="3413125" y="5964238"/>
          <p14:tracePt t="75707" x="2846388" y="6097588"/>
          <p14:tracePt t="75717" x="2563813" y="6186488"/>
          <p14:tracePt t="75723" x="2339975" y="6261100"/>
          <p14:tracePt t="75733" x="2220913" y="6307138"/>
          <p14:tracePt t="75737" x="2027238" y="6426200"/>
          <p14:tracePt t="75747" x="1847850" y="6545263"/>
          <p14:tracePt t="75753" x="1773238" y="6619875"/>
          <p14:tracePt t="75763" x="1684338" y="6708775"/>
          <p14:tracePt t="75773" x="1595438" y="6769100"/>
          <p14:tracePt t="75777" x="1504950" y="6827838"/>
          <p14:tracePt t="78076" x="641350" y="4576763"/>
          <p14:tracePt t="78083" x="1266825" y="3324225"/>
          <p14:tracePt t="78092" x="1803400" y="2236788"/>
          <p14:tracePt t="78102" x="2489200" y="968375"/>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4" name="TextBox 3">
            <a:extLst>
              <a:ext uri="{FF2B5EF4-FFF2-40B4-BE49-F238E27FC236}">
                <a16:creationId xmlns:a16="http://schemas.microsoft.com/office/drawing/2014/main" id="{23D46C09-B866-CB5E-F253-B64571F0154A}"/>
              </a:ext>
            </a:extLst>
          </p:cNvPr>
          <p:cNvSpPr txBox="1"/>
          <p:nvPr/>
        </p:nvSpPr>
        <p:spPr>
          <a:xfrm>
            <a:off x="1300460" y="1408176"/>
            <a:ext cx="10220980" cy="923330"/>
          </a:xfrm>
          <a:prstGeom prst="rect">
            <a:avLst/>
          </a:prstGeom>
          <a:noFill/>
        </p:spPr>
        <p:txBody>
          <a:bodyPr wrap="square" rtlCol="0">
            <a:spAutoFit/>
          </a:bodyPr>
          <a:lstStyle/>
          <a:p>
            <a:r>
              <a:rPr lang="en-AU" dirty="0"/>
              <a:t>Video </a:t>
            </a:r>
            <a:r>
              <a:rPr lang="en-AU" dirty="0" err="1"/>
              <a:t>Presentaion</a:t>
            </a:r>
            <a:r>
              <a:rPr lang="en-AU" dirty="0"/>
              <a:t> Link:</a:t>
            </a:r>
          </a:p>
          <a:p>
            <a:endParaRPr lang="en-AU" dirty="0"/>
          </a:p>
          <a:p>
            <a:r>
              <a:rPr lang="en-AU" dirty="0"/>
              <a:t>https://rmit-arc.instructuremedia.com/embed/f4da73d5-f10d-4367-9980-d9de4ab1b4b3</a:t>
            </a:r>
          </a:p>
        </p:txBody>
      </p:sp>
    </p:spTree>
    <p:extLst>
      <p:ext uri="{BB962C8B-B14F-4D97-AF65-F5344CB8AC3E}">
        <p14:creationId xmlns:p14="http://schemas.microsoft.com/office/powerpoint/2010/main" val="2362296366"/>
      </p:ext>
    </p:extLst>
  </p:cSld>
  <p:clrMapOvr>
    <a:masterClrMapping/>
  </p:clrMapOvr>
  <mc:AlternateContent xmlns:mc="http://schemas.openxmlformats.org/markup-compatibility/2006" xmlns:p14="http://schemas.microsoft.com/office/powerpoint/2010/main">
    <mc:Choice Requires="p14">
      <p:transition spd="med" p14:dur="700" advTm="3011">
        <p:fade/>
      </p:transition>
    </mc:Choice>
    <mc:Fallback xmlns="">
      <p:transition spd="med" advTm="301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Business and its Questions</a:t>
            </a:r>
          </a:p>
        </p:txBody>
      </p:sp>
      <p:sp>
        <p:nvSpPr>
          <p:cNvPr id="3" name="Content Placeholder 2"/>
          <p:cNvSpPr>
            <a:spLocks noGrp="1"/>
          </p:cNvSpPr>
          <p:nvPr>
            <p:ph idx="1"/>
          </p:nvPr>
        </p:nvSpPr>
        <p:spPr/>
        <p:txBody>
          <a:bodyPr>
            <a:normAutofit fontScale="92500" lnSpcReduction="20000"/>
          </a:bodyPr>
          <a:lstStyle/>
          <a:p>
            <a:pPr marL="0" indent="0">
              <a:lnSpc>
                <a:spcPct val="107000"/>
              </a:lnSpc>
              <a:spcAft>
                <a:spcPts val="800"/>
              </a:spcAft>
              <a:buNone/>
            </a:pPr>
            <a:r>
              <a:rPr lang="en-AU" sz="1800" b="1" dirty="0">
                <a:latin typeface="Calibri" panose="020F0502020204030204" pitchFamily="34" charset="0"/>
                <a:ea typeface="Calibri" panose="020F0502020204030204" pitchFamily="34" charset="0"/>
                <a:cs typeface="Times New Roman" panose="02020603050405020304" pitchFamily="18" charset="0"/>
              </a:rPr>
              <a:t>Business: SuperFoodsMax</a:t>
            </a:r>
          </a:p>
          <a:p>
            <a:pPr>
              <a:lnSpc>
                <a:spcPct val="100000"/>
              </a:lnSpc>
              <a:spcBef>
                <a:spcPts val="600"/>
              </a:spcBef>
              <a:spcAft>
                <a:spcPts val="800"/>
              </a:spcAft>
            </a:pPr>
            <a:r>
              <a:rPr lang="en-AU" sz="1800" dirty="0">
                <a:solidFill>
                  <a:srgbClr val="323232"/>
                </a:solidFill>
                <a:latin typeface="Calibri" panose="020F0502020204030204" pitchFamily="34" charset="0"/>
                <a:ea typeface="Calibri" panose="020F0502020204030204" pitchFamily="34" charset="0"/>
                <a:cs typeface="Calibri" panose="020F0502020204030204" pitchFamily="34" charset="0"/>
              </a:rPr>
              <a:t>SuperFoodsMax is a national grocery chain with stores in all states and territories of Australia.</a:t>
            </a:r>
            <a:r>
              <a:rPr lang="en-AU" sz="1800" dirty="0">
                <a:latin typeface="Calibri" panose="020F0502020204030204" pitchFamily="34" charset="0"/>
                <a:ea typeface="Calibri" panose="020F0502020204030204" pitchFamily="34" charset="0"/>
                <a:cs typeface="Calibri" panose="020F0502020204030204" pitchFamily="34" charset="0"/>
              </a:rPr>
              <a:t> </a:t>
            </a:r>
          </a:p>
          <a:p>
            <a:pPr>
              <a:lnSpc>
                <a:spcPct val="100000"/>
              </a:lnSpc>
              <a:spcBef>
                <a:spcPts val="600"/>
              </a:spcBef>
              <a:spcAft>
                <a:spcPts val="800"/>
              </a:spcAft>
            </a:pPr>
            <a:r>
              <a:rPr lang="en-AU" sz="1800" dirty="0">
                <a:solidFill>
                  <a:srgbClr val="323232"/>
                </a:solidFill>
                <a:latin typeface="Calibri" panose="020F0502020204030204" pitchFamily="34" charset="0"/>
                <a:ea typeface="Calibri" panose="020F0502020204030204" pitchFamily="34" charset="0"/>
                <a:cs typeface="Calibri" panose="020F0502020204030204" pitchFamily="34" charset="0"/>
              </a:rPr>
              <a:t>SuperFoodsMax is a small player with around 8% of the national grocery market share.</a:t>
            </a:r>
            <a:endParaRPr lang="en-AU" sz="1800" dirty="0">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pPr>
            <a:r>
              <a:rPr lang="en-AU" sz="1800" b="1" dirty="0">
                <a:latin typeface="Calibri" panose="020F0502020204030204" pitchFamily="34" charset="0"/>
                <a:ea typeface="Calibri" panose="020F0502020204030204" pitchFamily="34" charset="0"/>
                <a:cs typeface="Times New Roman" panose="02020603050405020304" pitchFamily="18" charset="0"/>
              </a:rPr>
              <a:t>Questions:</a:t>
            </a:r>
          </a:p>
          <a:p>
            <a:pPr marL="0" indent="0">
              <a:spcBef>
                <a:spcPts val="0"/>
              </a:spcBef>
              <a:buNone/>
            </a:pPr>
            <a:r>
              <a:rPr lang="en-AU" sz="1800" dirty="0">
                <a:solidFill>
                  <a:srgbClr val="000000"/>
                </a:solidFill>
                <a:latin typeface="Calibri" panose="020F0502020204030204" pitchFamily="34" charset="0"/>
                <a:ea typeface="Calibri" panose="020F0502020204030204" pitchFamily="34" charset="0"/>
              </a:rPr>
              <a:t>SuperFoodsMax wants to lift sales revenue over the next two years. </a:t>
            </a:r>
          </a:p>
          <a:p>
            <a:pPr marL="0" indent="0">
              <a:lnSpc>
                <a:spcPct val="107000"/>
              </a:lnSpc>
              <a:spcBef>
                <a:spcPts val="0"/>
              </a:spcBef>
              <a:buNone/>
            </a:pPr>
            <a:r>
              <a:rPr lang="en-AU" sz="1800" dirty="0">
                <a:latin typeface="Calibri" panose="020F0502020204030204" pitchFamily="34" charset="0"/>
                <a:ea typeface="Calibri" panose="020F0502020204030204" pitchFamily="34" charset="0"/>
                <a:cs typeface="Times New Roman" panose="02020603050405020304" pitchFamily="18" charset="0"/>
              </a:rPr>
              <a:t>The average spend of their loyal customers is not increasing which is stagnating the revenue growth.</a:t>
            </a:r>
          </a:p>
          <a:p>
            <a:pPr marL="0" indent="0">
              <a:lnSpc>
                <a:spcPct val="107000"/>
              </a:lnSpc>
              <a:spcBef>
                <a:spcPts val="0"/>
              </a:spcBef>
              <a:buNone/>
            </a:pPr>
            <a:r>
              <a:rPr lang="en-AU" sz="1800" dirty="0">
                <a:latin typeface="Calibri" panose="020F0502020204030204" pitchFamily="34" charset="0"/>
                <a:ea typeface="Calibri" panose="020F0502020204030204" pitchFamily="34" charset="0"/>
                <a:cs typeface="Times New Roman" panose="02020603050405020304" pitchFamily="18" charset="0"/>
              </a:rPr>
              <a:t>The first-time customers are not converting to regular customers.</a:t>
            </a:r>
          </a:p>
          <a:p>
            <a:pPr marL="0" indent="0">
              <a:lnSpc>
                <a:spcPct val="107000"/>
              </a:lnSpc>
              <a:spcBef>
                <a:spcPts val="0"/>
              </a:spcBef>
              <a:buNone/>
            </a:pPr>
            <a:endParaRPr lang="en-AU" sz="18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Bef>
                <a:spcPts val="0"/>
              </a:spcBef>
              <a:buNone/>
            </a:pPr>
            <a:r>
              <a:rPr lang="en-AU" sz="1800" dirty="0">
                <a:latin typeface="Calibri" panose="020F0502020204030204" pitchFamily="34" charset="0"/>
                <a:ea typeface="Calibri" panose="020F0502020204030204" pitchFamily="34" charset="0"/>
                <a:cs typeface="Times New Roman" panose="02020603050405020304" pitchFamily="18" charset="0"/>
              </a:rPr>
              <a:t>The questions are:</a:t>
            </a:r>
          </a:p>
          <a:p>
            <a:pPr marL="0" indent="0">
              <a:lnSpc>
                <a:spcPct val="107000"/>
              </a:lnSpc>
              <a:spcBef>
                <a:spcPts val="0"/>
              </a:spcBef>
              <a:buNone/>
            </a:pPr>
            <a:endParaRPr lang="en-AU" sz="1800" dirty="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Bef>
                <a:spcPts val="0"/>
              </a:spcBef>
            </a:pPr>
            <a:r>
              <a:rPr lang="en-US" sz="1600" dirty="0">
                <a:latin typeface="Calibri" panose="020F0502020204030204" pitchFamily="34" charset="0"/>
                <a:cs typeface="Times New Roman" panose="02020603050405020304" pitchFamily="18" charset="0"/>
              </a:rPr>
              <a:t>How to increase the average spend of loyal customers?</a:t>
            </a:r>
          </a:p>
          <a:p>
            <a:pPr lvl="1">
              <a:lnSpc>
                <a:spcPct val="107000"/>
              </a:lnSpc>
              <a:spcBef>
                <a:spcPts val="0"/>
              </a:spcBef>
            </a:pPr>
            <a:r>
              <a:rPr lang="en-US" sz="1600" dirty="0">
                <a:latin typeface="Calibri" panose="020F0502020204030204" pitchFamily="34" charset="0"/>
                <a:cs typeface="Times New Roman" panose="02020603050405020304" pitchFamily="18" charset="0"/>
              </a:rPr>
              <a:t>How to convert the first-time customers to regular customers?</a:t>
            </a:r>
          </a:p>
          <a:p>
            <a:pPr lvl="1">
              <a:lnSpc>
                <a:spcPct val="107000"/>
              </a:lnSpc>
              <a:spcBef>
                <a:spcPts val="0"/>
              </a:spcBef>
            </a:pPr>
            <a:r>
              <a:rPr lang="en-US" sz="1600" dirty="0">
                <a:latin typeface="Calibri" panose="020F0502020204030204" pitchFamily="34" charset="0"/>
                <a:cs typeface="Times New Roman" panose="02020603050405020304" pitchFamily="18" charset="0"/>
              </a:rPr>
              <a:t>Any other way to increase the revenue growth?</a:t>
            </a:r>
          </a:p>
        </p:txBody>
      </p:sp>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advTm="40909">
        <p:fade/>
      </p:transition>
    </mc:Choice>
    <mc:Fallback xmlns="">
      <p:transition spd="med" advTm="40909">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5876-822B-F39C-C9C9-EF926415A5A4}"/>
              </a:ext>
            </a:extLst>
          </p:cNvPr>
          <p:cNvSpPr>
            <a:spLocks noGrp="1"/>
          </p:cNvSpPr>
          <p:nvPr>
            <p:ph type="title"/>
          </p:nvPr>
        </p:nvSpPr>
        <p:spPr>
          <a:xfrm>
            <a:off x="1319212" y="503853"/>
            <a:ext cx="9601200" cy="5629528"/>
          </a:xfrm>
        </p:spPr>
        <p:txBody>
          <a:bodyPr>
            <a:normAutofit fontScale="90000"/>
          </a:bodyPr>
          <a:lstStyle/>
          <a:p>
            <a:r>
              <a:rPr lang="en-AU" dirty="0"/>
              <a:t>Data Collection</a:t>
            </a:r>
            <a:br>
              <a:rPr lang="en-AU" dirty="0"/>
            </a:br>
            <a:br>
              <a:rPr lang="en-AU" dirty="0"/>
            </a:br>
            <a:r>
              <a:rPr lang="en-AU" sz="1800" b="0" dirty="0">
                <a:solidFill>
                  <a:schemeClr val="tx1"/>
                </a:solidFill>
                <a:latin typeface="Calibri" panose="020F0502020204030204" pitchFamily="34" charset="0"/>
                <a:cs typeface="Calibri" panose="020F0502020204030204" pitchFamily="34" charset="0"/>
              </a:rPr>
              <a:t>The data was sourced from one of the stores of SuperFoodsMax as a sample.</a:t>
            </a:r>
            <a:br>
              <a:rPr lang="en-AU" sz="1800" b="0" dirty="0">
                <a:solidFill>
                  <a:schemeClr val="tx1"/>
                </a:solidFill>
                <a:latin typeface="Calibri" panose="020F0502020204030204" pitchFamily="34" charset="0"/>
                <a:cs typeface="Calibri" panose="020F0502020204030204" pitchFamily="34" charset="0"/>
              </a:rPr>
            </a:b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The transaction date ranges from January 2017 to May 2020 and it has the necessary details required for data analysis like </a:t>
            </a:r>
            <a:r>
              <a:rPr lang="en-AU" sz="1800" b="0" dirty="0" err="1">
                <a:solidFill>
                  <a:schemeClr val="tx1"/>
                </a:solidFill>
                <a:latin typeface="Calibri" panose="020F0502020204030204" pitchFamily="34" charset="0"/>
                <a:cs typeface="Calibri" panose="020F0502020204030204" pitchFamily="34" charset="0"/>
              </a:rPr>
              <a:t>ageband</a:t>
            </a:r>
            <a:r>
              <a:rPr lang="en-AU" sz="1800" b="0" dirty="0">
                <a:solidFill>
                  <a:schemeClr val="tx1"/>
                </a:solidFill>
                <a:latin typeface="Calibri" panose="020F0502020204030204" pitchFamily="34" charset="0"/>
                <a:cs typeface="Calibri" panose="020F0502020204030204" pitchFamily="34" charset="0"/>
              </a:rPr>
              <a:t>, commodity, household type, etc. I believe this dataset will help me analyse the various levels of loyalty, analyse trends of the current and archived purchases, predict the future trends and hence answer the questions posed by the business.</a:t>
            </a:r>
            <a:br>
              <a:rPr lang="en-AU" sz="1800" b="0" dirty="0">
                <a:solidFill>
                  <a:schemeClr val="tx1"/>
                </a:solidFill>
                <a:latin typeface="Calibri" panose="020F0502020204030204" pitchFamily="34" charset="0"/>
                <a:cs typeface="Calibri" panose="020F0502020204030204" pitchFamily="34" charset="0"/>
              </a:rPr>
            </a:b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The data has below details from the store.</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1.  </a:t>
            </a:r>
            <a:r>
              <a:rPr lang="en-AU" sz="1800" b="0" dirty="0" err="1">
                <a:solidFill>
                  <a:schemeClr val="tx1"/>
                </a:solidFill>
                <a:latin typeface="Calibri" panose="020F0502020204030204" pitchFamily="34" charset="0"/>
                <a:cs typeface="Calibri" panose="020F0502020204030204" pitchFamily="34" charset="0"/>
              </a:rPr>
              <a:t>customer_id</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2.  </a:t>
            </a:r>
            <a:r>
              <a:rPr lang="en-AU" sz="1800" b="0" dirty="0" err="1">
                <a:solidFill>
                  <a:schemeClr val="tx1"/>
                </a:solidFill>
                <a:latin typeface="Calibri" panose="020F0502020204030204" pitchFamily="34" charset="0"/>
                <a:cs typeface="Calibri" panose="020F0502020204030204" pitchFamily="34" charset="0"/>
              </a:rPr>
              <a:t>basket_id</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3.  </a:t>
            </a:r>
            <a:r>
              <a:rPr lang="en-AU" sz="1800" b="0" dirty="0" err="1">
                <a:solidFill>
                  <a:schemeClr val="tx1"/>
                </a:solidFill>
                <a:latin typeface="Calibri" panose="020F0502020204030204" pitchFamily="34" charset="0"/>
                <a:cs typeface="Calibri" panose="020F0502020204030204" pitchFamily="34" charset="0"/>
              </a:rPr>
              <a:t>product_id</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4.  loyalty of the customer</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5.  </a:t>
            </a:r>
            <a:r>
              <a:rPr lang="en-AU" sz="1800" b="0" dirty="0" err="1">
                <a:solidFill>
                  <a:schemeClr val="tx1"/>
                </a:solidFill>
                <a:latin typeface="Calibri" panose="020F0502020204030204" pitchFamily="34" charset="0"/>
                <a:cs typeface="Calibri" panose="020F0502020204030204" pitchFamily="34" charset="0"/>
              </a:rPr>
              <a:t>household_type</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6.  age-band</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7.  department</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8.  brand</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9.  commodity</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10. </a:t>
            </a:r>
            <a:r>
              <a:rPr lang="en-AU" sz="1800" b="0" dirty="0" err="1">
                <a:solidFill>
                  <a:schemeClr val="tx1"/>
                </a:solidFill>
                <a:latin typeface="Calibri" panose="020F0502020204030204" pitchFamily="34" charset="0"/>
                <a:cs typeface="Calibri" panose="020F0502020204030204" pitchFamily="34" charset="0"/>
              </a:rPr>
              <a:t>transaction_date</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11. price</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12. store number</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13. </a:t>
            </a:r>
            <a:r>
              <a:rPr lang="en-AU" sz="1800" b="0" dirty="0" err="1">
                <a:solidFill>
                  <a:schemeClr val="tx1"/>
                </a:solidFill>
                <a:latin typeface="Calibri" panose="020F0502020204030204" pitchFamily="34" charset="0"/>
                <a:cs typeface="Calibri" panose="020F0502020204030204" pitchFamily="34" charset="0"/>
              </a:rPr>
              <a:t>days_since_first</a:t>
            </a:r>
            <a:br>
              <a:rPr lang="en-AU" sz="1800" b="0" dirty="0">
                <a:solidFill>
                  <a:schemeClr val="tx1"/>
                </a:solidFill>
                <a:latin typeface="Calibri" panose="020F0502020204030204" pitchFamily="34" charset="0"/>
                <a:cs typeface="Calibri" panose="020F0502020204030204" pitchFamily="34" charset="0"/>
              </a:rPr>
            </a:br>
            <a:r>
              <a:rPr lang="en-AU" sz="1800" b="0" dirty="0">
                <a:solidFill>
                  <a:schemeClr val="tx1"/>
                </a:solidFill>
                <a:latin typeface="Calibri" panose="020F0502020204030204" pitchFamily="34" charset="0"/>
                <a:cs typeface="Calibri" panose="020F0502020204030204" pitchFamily="34" charset="0"/>
              </a:rPr>
              <a:t>	</a:t>
            </a:r>
            <a:endParaRPr lang="en-AU" b="0" dirty="0"/>
          </a:p>
        </p:txBody>
      </p:sp>
    </p:spTree>
    <p:extLst>
      <p:ext uri="{BB962C8B-B14F-4D97-AF65-F5344CB8AC3E}">
        <p14:creationId xmlns:p14="http://schemas.microsoft.com/office/powerpoint/2010/main" val="1723880535"/>
      </p:ext>
    </p:extLst>
  </p:cSld>
  <p:clrMapOvr>
    <a:masterClrMapping/>
  </p:clrMapOvr>
  <mc:AlternateContent xmlns:mc="http://schemas.openxmlformats.org/markup-compatibility/2006" xmlns:p14="http://schemas.microsoft.com/office/powerpoint/2010/main">
    <mc:Choice Requires="p14">
      <p:transition spd="med" p14:dur="700" advTm="36925">
        <p:fade/>
      </p:transition>
    </mc:Choice>
    <mc:Fallback xmlns="">
      <p:transition spd="med" advTm="3692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0D9A-AD2F-1433-00D4-5DD81586E225}"/>
              </a:ext>
            </a:extLst>
          </p:cNvPr>
          <p:cNvSpPr>
            <a:spLocks noGrp="1"/>
          </p:cNvSpPr>
          <p:nvPr>
            <p:ph type="ctrTitle"/>
          </p:nvPr>
        </p:nvSpPr>
        <p:spPr>
          <a:xfrm>
            <a:off x="1317657" y="431322"/>
            <a:ext cx="9604310" cy="4861305"/>
          </a:xfrm>
        </p:spPr>
        <p:txBody>
          <a:bodyPr>
            <a:normAutofit/>
          </a:bodyPr>
          <a:lstStyle/>
          <a:p>
            <a:r>
              <a:rPr lang="en-AU" sz="2400" dirty="0">
                <a:solidFill>
                  <a:schemeClr val="accent1">
                    <a:lumMod val="75000"/>
                  </a:schemeClr>
                </a:solidFill>
                <a:latin typeface="Calibri" panose="020F0502020204030204" pitchFamily="34" charset="0"/>
                <a:cs typeface="Calibri" panose="020F0502020204030204" pitchFamily="34" charset="0"/>
              </a:rPr>
              <a:t>Ethical and Legal considerations</a:t>
            </a:r>
            <a:br>
              <a:rPr lang="en-AU" sz="2400" dirty="0">
                <a:solidFill>
                  <a:schemeClr val="accent1">
                    <a:lumMod val="75000"/>
                  </a:schemeClr>
                </a:solidFill>
                <a:latin typeface="Calibri" panose="020F0502020204030204" pitchFamily="34" charset="0"/>
                <a:cs typeface="Calibri" panose="020F0502020204030204" pitchFamily="34" charset="0"/>
              </a:rPr>
            </a:br>
            <a:br>
              <a:rPr lang="en-AU" sz="2400" dirty="0">
                <a:solidFill>
                  <a:schemeClr val="accent1">
                    <a:lumMod val="75000"/>
                  </a:schemeClr>
                </a:solidFill>
                <a:latin typeface="Calibri" panose="020F0502020204030204" pitchFamily="34" charset="0"/>
                <a:cs typeface="Calibri" panose="020F0502020204030204" pitchFamily="34" charset="0"/>
              </a:rPr>
            </a:br>
            <a:br>
              <a:rPr lang="en-AU" sz="2000" dirty="0">
                <a:solidFill>
                  <a:schemeClr val="accent1">
                    <a:lumMod val="75000"/>
                  </a:schemeClr>
                </a:solidFill>
                <a:latin typeface="Calibri" panose="020F0502020204030204" pitchFamily="34" charset="0"/>
                <a:cs typeface="Calibri" panose="020F0502020204030204" pitchFamily="34" charset="0"/>
              </a:rPr>
            </a:br>
            <a:r>
              <a:rPr lang="en-US" sz="2000" b="0" dirty="0">
                <a:latin typeface="Calibri" panose="020F0502020204030204" pitchFamily="34" charset="0"/>
                <a:cs typeface="Calibri" panose="020F0502020204030204" pitchFamily="34" charset="0"/>
              </a:rPr>
              <a:t>The data used in this project was sourced from one of the stores of the </a:t>
            </a:r>
            <a:r>
              <a:rPr lang="en-US" sz="2000" b="0" dirty="0" err="1">
                <a:latin typeface="Calibri" panose="020F0502020204030204" pitchFamily="34" charset="0"/>
                <a:cs typeface="Calibri" panose="020F0502020204030204" pitchFamily="34" charset="0"/>
              </a:rPr>
              <a:t>SuperFoodsMax</a:t>
            </a:r>
            <a:r>
              <a:rPr lang="en-US" sz="2000" b="0" dirty="0">
                <a:latin typeface="Calibri" panose="020F0502020204030204" pitchFamily="34" charset="0"/>
                <a:cs typeface="Calibri" panose="020F0502020204030204" pitchFamily="34" charset="0"/>
              </a:rPr>
              <a:t> company.</a:t>
            </a:r>
            <a:br>
              <a:rPr lang="en-US" sz="2000" b="0" dirty="0">
                <a:latin typeface="Calibri" panose="020F0502020204030204" pitchFamily="34" charset="0"/>
                <a:cs typeface="Calibri" panose="020F0502020204030204" pitchFamily="34" charset="0"/>
              </a:rPr>
            </a:br>
            <a:br>
              <a:rPr lang="en-US" sz="2000" b="0" dirty="0">
                <a:latin typeface="Calibri" panose="020F0502020204030204" pitchFamily="34" charset="0"/>
                <a:cs typeface="Calibri" panose="020F0502020204030204" pitchFamily="34" charset="0"/>
              </a:rPr>
            </a:br>
            <a:r>
              <a:rPr lang="en-US" sz="2000" b="0" dirty="0">
                <a:latin typeface="Calibri" panose="020F0502020204030204" pitchFamily="34" charset="0"/>
                <a:cs typeface="Calibri" panose="020F0502020204030204" pitchFamily="34" charset="0"/>
              </a:rPr>
              <a:t>It does not include any personal information that would identify any individual person by any means by name, date of birth, address, financial details or any other information.</a:t>
            </a:r>
            <a:br>
              <a:rPr lang="en-US" sz="2000" b="0" dirty="0">
                <a:latin typeface="Calibri" panose="020F0502020204030204" pitchFamily="34" charset="0"/>
                <a:cs typeface="Calibri" panose="020F0502020204030204" pitchFamily="34" charset="0"/>
              </a:rPr>
            </a:br>
            <a:br>
              <a:rPr lang="en-US" sz="2000" b="0" dirty="0">
                <a:latin typeface="Calibri" panose="020F0502020204030204" pitchFamily="34" charset="0"/>
                <a:cs typeface="Calibri" panose="020F0502020204030204" pitchFamily="34" charset="0"/>
              </a:rPr>
            </a:br>
            <a:r>
              <a:rPr lang="en-US" sz="2000" b="0" dirty="0">
                <a:latin typeface="Calibri" panose="020F0502020204030204" pitchFamily="34" charset="0"/>
                <a:cs typeface="Calibri" panose="020F0502020204030204" pitchFamily="34" charset="0"/>
              </a:rPr>
              <a:t>I hope the individuals were informed at the point of data collection about how their data may be used.</a:t>
            </a:r>
            <a:br>
              <a:rPr lang="en-US" sz="2000" b="0" dirty="0">
                <a:latin typeface="Calibri" panose="020F0502020204030204" pitchFamily="34" charset="0"/>
                <a:cs typeface="Calibri" panose="020F0502020204030204" pitchFamily="34" charset="0"/>
              </a:rPr>
            </a:br>
            <a:br>
              <a:rPr lang="en-US" sz="2000" b="0" dirty="0">
                <a:latin typeface="Calibri" panose="020F0502020204030204" pitchFamily="34" charset="0"/>
                <a:cs typeface="Calibri" panose="020F0502020204030204" pitchFamily="34" charset="0"/>
              </a:rPr>
            </a:br>
            <a:r>
              <a:rPr lang="en-US" sz="2000" b="0" dirty="0">
                <a:latin typeface="Calibri" panose="020F0502020204030204" pitchFamily="34" charset="0"/>
                <a:cs typeface="Calibri" panose="020F0502020204030204" pitchFamily="34" charset="0"/>
              </a:rPr>
              <a:t>Data used was handled with utmost consciousness and fair bias and honesty.</a:t>
            </a:r>
            <a:br>
              <a:rPr lang="en-US" sz="2000" b="0" dirty="0">
                <a:latin typeface="Calibri" panose="020F0502020204030204" pitchFamily="34" charset="0"/>
                <a:cs typeface="Calibri" panose="020F0502020204030204" pitchFamily="34" charset="0"/>
              </a:rPr>
            </a:br>
            <a:br>
              <a:rPr lang="en-US" sz="2000" b="0" dirty="0">
                <a:latin typeface="Calibri" panose="020F0502020204030204" pitchFamily="34" charset="0"/>
                <a:cs typeface="Calibri" panose="020F0502020204030204" pitchFamily="34" charset="0"/>
              </a:rPr>
            </a:br>
            <a:br>
              <a:rPr lang="en-US" sz="2000" b="0" dirty="0">
                <a:latin typeface="Calibri" panose="020F0502020204030204" pitchFamily="34" charset="0"/>
                <a:cs typeface="Calibri" panose="020F0502020204030204" pitchFamily="34" charset="0"/>
              </a:rPr>
            </a:br>
            <a:br>
              <a:rPr lang="en-US" sz="2000" b="0" dirty="0">
                <a:latin typeface="Calibri" panose="020F0502020204030204" pitchFamily="34" charset="0"/>
                <a:cs typeface="Calibri" panose="020F0502020204030204" pitchFamily="34" charset="0"/>
              </a:rPr>
            </a:br>
            <a:br>
              <a:rPr lang="en-US" sz="2000" b="0" dirty="0">
                <a:latin typeface="Calibri" panose="020F0502020204030204" pitchFamily="34" charset="0"/>
                <a:cs typeface="Calibri" panose="020F0502020204030204" pitchFamily="34" charset="0"/>
              </a:rPr>
            </a:br>
            <a:endParaRPr lang="en-AU" sz="20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4721934"/>
      </p:ext>
    </p:extLst>
  </p:cSld>
  <p:clrMapOvr>
    <a:masterClrMapping/>
  </p:clrMapOvr>
  <mc:AlternateContent xmlns:mc="http://schemas.openxmlformats.org/markup-compatibility/2006" xmlns:p14="http://schemas.microsoft.com/office/powerpoint/2010/main">
    <mc:Choice Requires="p14">
      <p:transition spd="med" p14:dur="700" advTm="30529">
        <p:fade/>
      </p:transition>
    </mc:Choice>
    <mc:Fallback xmlns="">
      <p:transition spd="med" advTm="30529">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212" y="503853"/>
            <a:ext cx="9601200" cy="1314468"/>
          </a:xfrm>
        </p:spPr>
        <p:txBody>
          <a:bodyPr>
            <a:normAutofit fontScale="90000"/>
          </a:bodyPr>
          <a:lstStyle/>
          <a:p>
            <a:pPr algn="ctr"/>
            <a:br>
              <a:rPr lang="en-US" sz="2200" dirty="0">
                <a:latin typeface="Calibri" panose="020F0502020204030204" pitchFamily="34" charset="0"/>
                <a:cs typeface="Calibri" panose="020F0502020204030204" pitchFamily="34" charset="0"/>
              </a:rPr>
            </a:br>
            <a:r>
              <a:rPr lang="en-US" sz="2200" dirty="0">
                <a:latin typeface="Calibri" panose="020F0502020204030204" pitchFamily="34" charset="0"/>
                <a:cs typeface="Calibri" panose="020F0502020204030204" pitchFamily="34" charset="0"/>
              </a:rPr>
              <a:t>Data Cleaning</a:t>
            </a:r>
            <a:br>
              <a:rPr lang="en-US" sz="2200" dirty="0">
                <a:latin typeface="Calibri" panose="020F0502020204030204" pitchFamily="34" charset="0"/>
                <a:cs typeface="Calibri" panose="020F0502020204030204" pitchFamily="34" charset="0"/>
              </a:rPr>
            </a:br>
            <a:br>
              <a:rPr lang="en-US" sz="2200" dirty="0">
                <a:latin typeface="Calibri" panose="020F0502020204030204" pitchFamily="34" charset="0"/>
                <a:cs typeface="Calibri" panose="020F0502020204030204" pitchFamily="34" charset="0"/>
              </a:rPr>
            </a:br>
            <a:r>
              <a:rPr lang="en-US" sz="1600" b="0" dirty="0">
                <a:solidFill>
                  <a:schemeClr val="tx1"/>
                </a:solidFill>
                <a:latin typeface="Calibri" panose="020F0502020204030204" pitchFamily="34" charset="0"/>
                <a:cs typeface="Calibri" panose="020F0502020204030204" pitchFamily="34" charset="0"/>
              </a:rPr>
              <a:t>On analysis using python libraries like pandas and </a:t>
            </a:r>
            <a:r>
              <a:rPr lang="en-US" sz="1600" b="0" dirty="0" err="1">
                <a:solidFill>
                  <a:schemeClr val="tx1"/>
                </a:solidFill>
                <a:latin typeface="Calibri" panose="020F0502020204030204" pitchFamily="34" charset="0"/>
                <a:cs typeface="Calibri" panose="020F0502020204030204" pitchFamily="34" charset="0"/>
              </a:rPr>
              <a:t>numpy</a:t>
            </a:r>
            <a:r>
              <a:rPr lang="en-US" sz="1600" b="0" dirty="0">
                <a:solidFill>
                  <a:schemeClr val="tx1"/>
                </a:solidFill>
                <a:latin typeface="Calibri" panose="020F0502020204030204" pitchFamily="34" charset="0"/>
                <a:cs typeface="Calibri" panose="020F0502020204030204" pitchFamily="34" charset="0"/>
              </a:rPr>
              <a:t>, the following details were found, and the data was cleaned and exported to a new file called “cleaned_dataset_2017_2020.csv”.</a:t>
            </a:r>
            <a:br>
              <a:rPr lang="en-US" dirty="0"/>
            </a:br>
            <a:endParaRPr lang="en-US" dirty="0"/>
          </a:p>
        </p:txBody>
      </p:sp>
      <p:sp>
        <p:nvSpPr>
          <p:cNvPr id="3" name="Text Placeholder 2"/>
          <p:cNvSpPr>
            <a:spLocks noGrp="1"/>
          </p:cNvSpPr>
          <p:nvPr>
            <p:ph type="body" idx="1"/>
          </p:nvPr>
        </p:nvSpPr>
        <p:spPr>
          <a:xfrm>
            <a:off x="1319213" y="1533650"/>
            <a:ext cx="10151853" cy="4228795"/>
          </a:xfrm>
        </p:spPr>
        <p:txBody>
          <a:bodyPr/>
          <a:lstStyle/>
          <a:p>
            <a:r>
              <a:rPr lang="en-US" sz="1600" dirty="0">
                <a:solidFill>
                  <a:schemeClr val="accent1">
                    <a:lumMod val="75000"/>
                  </a:schemeClr>
                </a:solidFill>
              </a:rPr>
              <a:t>Validity: </a:t>
            </a:r>
          </a:p>
          <a:p>
            <a:r>
              <a:rPr lang="en-US" sz="1400" dirty="0">
                <a:solidFill>
                  <a:schemeClr val="tx1"/>
                </a:solidFill>
                <a:latin typeface="Calibri" panose="020F0502020204030204" pitchFamily="34" charset="0"/>
                <a:cs typeface="Calibri" panose="020F0502020204030204" pitchFamily="34" charset="0"/>
              </a:rPr>
              <a:t>The </a:t>
            </a:r>
            <a:r>
              <a:rPr lang="en-US" sz="1400" dirty="0" err="1">
                <a:solidFill>
                  <a:schemeClr val="tx1"/>
                </a:solidFill>
                <a:latin typeface="Calibri" panose="020F0502020204030204" pitchFamily="34" charset="0"/>
                <a:cs typeface="Calibri" panose="020F0502020204030204" pitchFamily="34" charset="0"/>
              </a:rPr>
              <a:t>customer_id</a:t>
            </a:r>
            <a:r>
              <a:rPr lang="en-US" sz="1400" dirty="0">
                <a:solidFill>
                  <a:schemeClr val="tx1"/>
                </a:solidFill>
                <a:latin typeface="Calibri" panose="020F0502020204030204" pitchFamily="34" charset="0"/>
                <a:cs typeface="Calibri" panose="020F0502020204030204" pitchFamily="34" charset="0"/>
              </a:rPr>
              <a:t> of SuperFoodsMax company has only 5 digits. On checking, I found 19 </a:t>
            </a:r>
            <a:r>
              <a:rPr lang="en-US" sz="1400" dirty="0" err="1">
                <a:solidFill>
                  <a:schemeClr val="tx1"/>
                </a:solidFill>
                <a:latin typeface="Calibri" panose="020F0502020204030204" pitchFamily="34" charset="0"/>
                <a:cs typeface="Calibri" panose="020F0502020204030204" pitchFamily="34" charset="0"/>
              </a:rPr>
              <a:t>customer_ids</a:t>
            </a:r>
            <a:r>
              <a:rPr lang="en-US" sz="1400" dirty="0">
                <a:solidFill>
                  <a:schemeClr val="tx1"/>
                </a:solidFill>
                <a:latin typeface="Calibri" panose="020F0502020204030204" pitchFamily="34" charset="0"/>
                <a:cs typeface="Calibri" panose="020F0502020204030204" pitchFamily="34" charset="0"/>
              </a:rPr>
              <a:t> which were 7 digits in length. These were trimmed to 5 digits. Other columns were also checked.</a:t>
            </a:r>
          </a:p>
          <a:p>
            <a:endParaRPr lang="en-US" dirty="0"/>
          </a:p>
          <a:p>
            <a:r>
              <a:rPr lang="en-US" sz="1600" dirty="0">
                <a:solidFill>
                  <a:schemeClr val="accent1">
                    <a:lumMod val="75000"/>
                  </a:schemeClr>
                </a:solidFill>
              </a:rPr>
              <a:t>Accuracy: </a:t>
            </a:r>
          </a:p>
          <a:p>
            <a:r>
              <a:rPr lang="en-US" sz="1400" dirty="0">
                <a:solidFill>
                  <a:schemeClr val="tx1"/>
                </a:solidFill>
                <a:latin typeface="Calibri" panose="020F0502020204030204" pitchFamily="34" charset="0"/>
                <a:cs typeface="Calibri" panose="020F0502020204030204" pitchFamily="34" charset="0"/>
              </a:rPr>
              <a:t>The dataset was checked for any duplicate values. There were 1634 duplicates, and these were removed.</a:t>
            </a:r>
          </a:p>
          <a:p>
            <a:endParaRPr lang="en-US" dirty="0"/>
          </a:p>
          <a:p>
            <a:r>
              <a:rPr lang="en-US" sz="1600" dirty="0">
                <a:solidFill>
                  <a:schemeClr val="accent1">
                    <a:lumMod val="75000"/>
                  </a:schemeClr>
                </a:solidFill>
              </a:rPr>
              <a:t>Completeness: </a:t>
            </a:r>
          </a:p>
          <a:p>
            <a:r>
              <a:rPr lang="en-US" sz="1400" dirty="0">
                <a:solidFill>
                  <a:schemeClr val="tx1"/>
                </a:solidFill>
                <a:latin typeface="Calibri" panose="020F0502020204030204" pitchFamily="34" charset="0"/>
                <a:cs typeface="Calibri" panose="020F0502020204030204" pitchFamily="34" charset="0"/>
              </a:rPr>
              <a:t>The dataset did not have any null values.</a:t>
            </a:r>
          </a:p>
          <a:p>
            <a:endParaRPr lang="en-US" sz="1400" dirty="0">
              <a:solidFill>
                <a:schemeClr val="tx1"/>
              </a:solidFill>
              <a:latin typeface="Calibri" panose="020F0502020204030204" pitchFamily="34" charset="0"/>
              <a:cs typeface="Calibri" panose="020F0502020204030204" pitchFamily="34" charset="0"/>
            </a:endParaRPr>
          </a:p>
          <a:p>
            <a:r>
              <a:rPr lang="en-US" sz="1600" dirty="0">
                <a:solidFill>
                  <a:schemeClr val="accent1">
                    <a:lumMod val="75000"/>
                  </a:schemeClr>
                </a:solidFill>
              </a:rPr>
              <a:t>Consistency:</a:t>
            </a:r>
          </a:p>
          <a:p>
            <a:r>
              <a:rPr lang="en-US" sz="1400" dirty="0">
                <a:solidFill>
                  <a:schemeClr val="tx1"/>
                </a:solidFill>
                <a:latin typeface="Calibri" panose="020F0502020204030204" pitchFamily="34" charset="0"/>
                <a:cs typeface="Calibri" panose="020F0502020204030204" pitchFamily="34" charset="0"/>
              </a:rPr>
              <a:t>The </a:t>
            </a:r>
            <a:r>
              <a:rPr lang="en-US" sz="1400" dirty="0" err="1">
                <a:solidFill>
                  <a:schemeClr val="tx1"/>
                </a:solidFill>
                <a:latin typeface="Calibri" panose="020F0502020204030204" pitchFamily="34" charset="0"/>
                <a:cs typeface="Calibri" panose="020F0502020204030204" pitchFamily="34" charset="0"/>
              </a:rPr>
              <a:t>transaction_date</a:t>
            </a:r>
            <a:r>
              <a:rPr lang="en-US" sz="1400" dirty="0">
                <a:solidFill>
                  <a:schemeClr val="tx1"/>
                </a:solidFill>
                <a:latin typeface="Calibri" panose="020F0502020204030204" pitchFamily="34" charset="0"/>
                <a:cs typeface="Calibri" panose="020F0502020204030204" pitchFamily="34" charset="0"/>
              </a:rPr>
              <a:t> was a stored as a string, so it was converted to date type using python.</a:t>
            </a:r>
          </a:p>
          <a:p>
            <a:r>
              <a:rPr lang="en-US" sz="1400" dirty="0">
                <a:solidFill>
                  <a:schemeClr val="tx1"/>
                </a:solidFill>
                <a:latin typeface="Calibri" panose="020F0502020204030204" pitchFamily="34" charset="0"/>
                <a:cs typeface="Calibri" panose="020F0502020204030204" pitchFamily="34" charset="0"/>
              </a:rPr>
              <a:t>The </a:t>
            </a:r>
            <a:r>
              <a:rPr lang="en-US" sz="1400" dirty="0" err="1">
                <a:solidFill>
                  <a:schemeClr val="tx1"/>
                </a:solidFill>
                <a:latin typeface="Calibri" panose="020F0502020204030204" pitchFamily="34" charset="0"/>
                <a:cs typeface="Calibri" panose="020F0502020204030204" pitchFamily="34" charset="0"/>
              </a:rPr>
              <a:t>age_band</a:t>
            </a:r>
            <a:r>
              <a:rPr lang="en-US" sz="1400" dirty="0">
                <a:solidFill>
                  <a:schemeClr val="tx1"/>
                </a:solidFill>
                <a:latin typeface="Calibri" panose="020F0502020204030204" pitchFamily="34" charset="0"/>
                <a:cs typeface="Calibri" panose="020F0502020204030204" pitchFamily="34" charset="0"/>
              </a:rPr>
              <a:t> did not have the age 65 included, so the value “Greater than 65” was changed to “65 and above” to include the age group.</a:t>
            </a:r>
          </a:p>
          <a:p>
            <a:endParaRPr lang="en-US" sz="1400" dirty="0">
              <a:solidFill>
                <a:schemeClr val="tx1"/>
              </a:solidFill>
              <a:latin typeface="Calibri" panose="020F0502020204030204" pitchFamily="34" charset="0"/>
              <a:cs typeface="Calibri" panose="020F0502020204030204" pitchFamily="34" charset="0"/>
            </a:endParaRPr>
          </a:p>
          <a:p>
            <a:r>
              <a:rPr lang="en-US" sz="1600" dirty="0">
                <a:solidFill>
                  <a:schemeClr val="accent1">
                    <a:lumMod val="75000"/>
                  </a:schemeClr>
                </a:solidFill>
              </a:rPr>
              <a:t>Uniformity:</a:t>
            </a:r>
          </a:p>
          <a:p>
            <a:r>
              <a:rPr lang="en-US" sz="1400" dirty="0">
                <a:solidFill>
                  <a:schemeClr val="tx1"/>
                </a:solidFill>
                <a:latin typeface="Calibri" panose="020F0502020204030204" pitchFamily="34" charset="0"/>
                <a:cs typeface="Calibri" panose="020F0502020204030204" pitchFamily="34" charset="0"/>
              </a:rPr>
              <a:t>The price column was checked for currency &amp; it was found to be uniform throughout the dataset.</a:t>
            </a:r>
          </a:p>
          <a:p>
            <a:r>
              <a:rPr lang="en-US" sz="1400" dirty="0">
                <a:solidFill>
                  <a:schemeClr val="tx1"/>
                </a:solidFill>
                <a:latin typeface="Calibri" panose="020F0502020204030204" pitchFamily="34" charset="0"/>
                <a:cs typeface="Calibri" panose="020F0502020204030204" pitchFamily="34" charset="0"/>
              </a:rPr>
              <a:t>The </a:t>
            </a:r>
            <a:r>
              <a:rPr lang="en-US" sz="1400" dirty="0" err="1">
                <a:solidFill>
                  <a:schemeClr val="tx1"/>
                </a:solidFill>
                <a:latin typeface="Calibri" panose="020F0502020204030204" pitchFamily="34" charset="0"/>
                <a:cs typeface="Calibri" panose="020F0502020204030204" pitchFamily="34" charset="0"/>
              </a:rPr>
              <a:t>transaction_date</a:t>
            </a:r>
            <a:r>
              <a:rPr lang="en-US" sz="1400" dirty="0">
                <a:solidFill>
                  <a:schemeClr val="tx1"/>
                </a:solidFill>
                <a:latin typeface="Calibri" panose="020F0502020204030204" pitchFamily="34" charset="0"/>
                <a:cs typeface="Calibri" panose="020F0502020204030204" pitchFamily="34" charset="0"/>
              </a:rPr>
              <a:t> was used to find the year and month and was added to the dataset in two separate columns</a:t>
            </a:r>
          </a:p>
        </p:txBody>
      </p:sp>
    </p:spTree>
    <p:extLst>
      <p:ext uri="{BB962C8B-B14F-4D97-AF65-F5344CB8AC3E}">
        <p14:creationId xmlns:p14="http://schemas.microsoft.com/office/powerpoint/2010/main" val="3229171051"/>
      </p:ext>
    </p:extLst>
  </p:cSld>
  <p:clrMapOvr>
    <a:masterClrMapping/>
  </p:clrMapOvr>
  <mc:AlternateContent xmlns:mc="http://schemas.openxmlformats.org/markup-compatibility/2006" xmlns:p14="http://schemas.microsoft.com/office/powerpoint/2010/main">
    <mc:Choice Requires="p14">
      <p:transition spd="med" p14:dur="700" advTm="26913">
        <p:fade/>
      </p:transition>
    </mc:Choice>
    <mc:Fallback xmlns="">
      <p:transition spd="med" advTm="26913">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212" y="503854"/>
            <a:ext cx="9601200" cy="580200"/>
          </a:xfrm>
        </p:spPr>
        <p:txBody>
          <a:bodyPr/>
          <a:lstStyle/>
          <a:p>
            <a:pPr algn="ctr"/>
            <a:r>
              <a:rPr lang="en-US" dirty="0"/>
              <a:t>Data Analysis</a:t>
            </a:r>
          </a:p>
        </p:txBody>
      </p:sp>
      <p:sp>
        <p:nvSpPr>
          <p:cNvPr id="3" name="Content Placeholder 2"/>
          <p:cNvSpPr>
            <a:spLocks noGrp="1"/>
          </p:cNvSpPr>
          <p:nvPr>
            <p:ph sz="half" idx="1"/>
          </p:nvPr>
        </p:nvSpPr>
        <p:spPr>
          <a:xfrm>
            <a:off x="603220" y="1311216"/>
            <a:ext cx="4572000" cy="4462732"/>
          </a:xfrm>
        </p:spPr>
        <p:txBody>
          <a:bodyPr>
            <a:normAutofit/>
          </a:bodyPr>
          <a:lstStyle/>
          <a:p>
            <a:pPr>
              <a:buFont typeface="Wingdings" panose="05000000000000000000" pitchFamily="2" charset="2"/>
              <a:buChar char="v"/>
            </a:pPr>
            <a:r>
              <a:rPr lang="en-US" sz="1400" dirty="0">
                <a:latin typeface="Calibri" panose="020F0502020204030204" pitchFamily="34" charset="0"/>
                <a:cs typeface="Calibri" panose="020F0502020204030204" pitchFamily="34" charset="0"/>
              </a:rPr>
              <a:t>The customers are categorized into 3 Loyalty types </a:t>
            </a:r>
          </a:p>
          <a:p>
            <a:pPr lvl="1">
              <a:spcBef>
                <a:spcPts val="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Loyalist</a:t>
            </a:r>
          </a:p>
          <a:p>
            <a:pPr lvl="1">
              <a:spcBef>
                <a:spcPts val="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Promiscuous</a:t>
            </a:r>
          </a:p>
          <a:p>
            <a:pPr lvl="1">
              <a:spcBef>
                <a:spcPts val="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First-time Buyer</a:t>
            </a:r>
          </a:p>
          <a:p>
            <a:pPr>
              <a:buFont typeface="Wingdings" panose="05000000000000000000" pitchFamily="2" charset="2"/>
              <a:buChar char="v"/>
            </a:pPr>
            <a:r>
              <a:rPr lang="en-US" sz="1400" dirty="0">
                <a:latin typeface="Calibri" panose="020F0502020204030204" pitchFamily="34" charset="0"/>
                <a:cs typeface="Calibri" panose="020F0502020204030204" pitchFamily="34" charset="0"/>
              </a:rPr>
              <a:t>The customers are divided into 6 age bands</a:t>
            </a:r>
          </a:p>
          <a:p>
            <a:pPr lvl="1">
              <a:spcBef>
                <a:spcPts val="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19-24</a:t>
            </a:r>
          </a:p>
          <a:p>
            <a:pPr lvl="1">
              <a:spcBef>
                <a:spcPts val="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25-34</a:t>
            </a:r>
          </a:p>
          <a:p>
            <a:pPr lvl="1">
              <a:spcBef>
                <a:spcPts val="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35-44</a:t>
            </a:r>
          </a:p>
          <a:p>
            <a:pPr lvl="1">
              <a:spcBef>
                <a:spcPts val="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45-54</a:t>
            </a:r>
          </a:p>
          <a:p>
            <a:pPr lvl="1">
              <a:spcBef>
                <a:spcPts val="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55-64</a:t>
            </a:r>
          </a:p>
          <a:p>
            <a:pPr lvl="1">
              <a:spcBef>
                <a:spcPts val="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65 and above</a:t>
            </a:r>
          </a:p>
          <a:p>
            <a:pPr lvl="1">
              <a:spcBef>
                <a:spcPts val="0"/>
              </a:spcBef>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a:lnSpc>
                <a:spcPct val="100000"/>
              </a:lnSpc>
              <a:buFont typeface="Wingdings" panose="05000000000000000000" pitchFamily="2" charset="2"/>
              <a:buChar char="v"/>
            </a:pPr>
            <a:r>
              <a:rPr lang="en-US" sz="1400" dirty="0">
                <a:latin typeface="Calibri" panose="020F0502020204030204" pitchFamily="34" charset="0"/>
                <a:cs typeface="Calibri" panose="020F0502020204030204" pitchFamily="34" charset="0"/>
              </a:rPr>
              <a:t>There are 2 brands of products</a:t>
            </a:r>
          </a:p>
          <a:p>
            <a:pPr lvl="1">
              <a:spcBef>
                <a:spcPts val="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National</a:t>
            </a:r>
          </a:p>
          <a:p>
            <a:pPr lvl="1">
              <a:spcBef>
                <a:spcPts val="0"/>
              </a:spcBef>
              <a:buFont typeface="Arial" panose="020B0604020202020204" pitchFamily="34" charset="0"/>
              <a:buChar char="•"/>
            </a:pPr>
            <a:r>
              <a:rPr lang="en-US" sz="1200" dirty="0">
                <a:latin typeface="Calibri" panose="020F0502020204030204" pitchFamily="34" charset="0"/>
                <a:cs typeface="Calibri" panose="020F0502020204030204" pitchFamily="34" charset="0"/>
              </a:rPr>
              <a:t>Private</a:t>
            </a:r>
          </a:p>
          <a:p>
            <a:endParaRPr lang="en-US" dirty="0"/>
          </a:p>
        </p:txBody>
      </p:sp>
      <p:pic>
        <p:nvPicPr>
          <p:cNvPr id="8" name="Content Placeholder 7" descr="A picture containing logo&#10;&#10;Description automatically generated">
            <a:extLst>
              <a:ext uri="{FF2B5EF4-FFF2-40B4-BE49-F238E27FC236}">
                <a16:creationId xmlns:a16="http://schemas.microsoft.com/office/drawing/2014/main" id="{CB4A00B0-0665-E254-7DA1-61E37B9696CD}"/>
              </a:ext>
            </a:extLst>
          </p:cNvPr>
          <p:cNvPicPr>
            <a:picLocks noGrp="1" noChangeAspect="1"/>
          </p:cNvPicPr>
          <p:nvPr>
            <p:ph sz="half" idx="2"/>
          </p:nvPr>
        </p:nvPicPr>
        <p:blipFill>
          <a:blip r:embed="rId3"/>
          <a:stretch>
            <a:fillRect/>
          </a:stretch>
        </p:blipFill>
        <p:spPr>
          <a:xfrm>
            <a:off x="4774770" y="1084053"/>
            <a:ext cx="2926268" cy="1950847"/>
          </a:xfrm>
        </p:spPr>
      </p:pic>
      <p:pic>
        <p:nvPicPr>
          <p:cNvPr id="12" name="Picture 11">
            <a:extLst>
              <a:ext uri="{FF2B5EF4-FFF2-40B4-BE49-F238E27FC236}">
                <a16:creationId xmlns:a16="http://schemas.microsoft.com/office/drawing/2014/main" id="{DA5FC48F-FCA2-AB73-16D4-8505EA5F40EC}"/>
              </a:ext>
            </a:extLst>
          </p:cNvPr>
          <p:cNvPicPr>
            <a:picLocks noChangeAspect="1"/>
          </p:cNvPicPr>
          <p:nvPr/>
        </p:nvPicPr>
        <p:blipFill>
          <a:blip r:embed="rId4"/>
          <a:stretch>
            <a:fillRect/>
          </a:stretch>
        </p:blipFill>
        <p:spPr>
          <a:xfrm>
            <a:off x="7803740" y="1525496"/>
            <a:ext cx="1370070" cy="962235"/>
          </a:xfrm>
          <a:prstGeom prst="rect">
            <a:avLst/>
          </a:prstGeom>
        </p:spPr>
      </p:pic>
      <p:pic>
        <p:nvPicPr>
          <p:cNvPr id="16" name="Picture 15">
            <a:extLst>
              <a:ext uri="{FF2B5EF4-FFF2-40B4-BE49-F238E27FC236}">
                <a16:creationId xmlns:a16="http://schemas.microsoft.com/office/drawing/2014/main" id="{BFD6263E-31EA-6F7A-B6B3-71B3C3598D32}"/>
              </a:ext>
            </a:extLst>
          </p:cNvPr>
          <p:cNvPicPr>
            <a:picLocks noChangeAspect="1"/>
          </p:cNvPicPr>
          <p:nvPr/>
        </p:nvPicPr>
        <p:blipFill>
          <a:blip r:embed="rId5"/>
          <a:stretch>
            <a:fillRect/>
          </a:stretch>
        </p:blipFill>
        <p:spPr>
          <a:xfrm>
            <a:off x="9328869" y="1270148"/>
            <a:ext cx="2220066" cy="1840469"/>
          </a:xfrm>
          <a:prstGeom prst="rect">
            <a:avLst/>
          </a:prstGeom>
        </p:spPr>
      </p:pic>
      <p:pic>
        <p:nvPicPr>
          <p:cNvPr id="18" name="Picture 17">
            <a:extLst>
              <a:ext uri="{FF2B5EF4-FFF2-40B4-BE49-F238E27FC236}">
                <a16:creationId xmlns:a16="http://schemas.microsoft.com/office/drawing/2014/main" id="{57427B88-F027-A0CE-F23D-A5AF531D4E9A}"/>
              </a:ext>
            </a:extLst>
          </p:cNvPr>
          <p:cNvPicPr>
            <a:picLocks noChangeAspect="1"/>
          </p:cNvPicPr>
          <p:nvPr/>
        </p:nvPicPr>
        <p:blipFill>
          <a:blip r:embed="rId6"/>
          <a:stretch>
            <a:fillRect/>
          </a:stretch>
        </p:blipFill>
        <p:spPr>
          <a:xfrm>
            <a:off x="4982396" y="3407796"/>
            <a:ext cx="6850978" cy="2431469"/>
          </a:xfrm>
          <a:prstGeom prst="rect">
            <a:avLst/>
          </a:prstGeom>
        </p:spPr>
      </p:pic>
    </p:spTree>
    <p:extLst>
      <p:ext uri="{BB962C8B-B14F-4D97-AF65-F5344CB8AC3E}">
        <p14:creationId xmlns:p14="http://schemas.microsoft.com/office/powerpoint/2010/main" val="2475092730"/>
      </p:ext>
    </p:extLst>
  </p:cSld>
  <p:clrMapOvr>
    <a:masterClrMapping/>
  </p:clrMapOvr>
  <mc:AlternateContent xmlns:mc="http://schemas.openxmlformats.org/markup-compatibility/2006" xmlns:p14="http://schemas.microsoft.com/office/powerpoint/2010/main">
    <mc:Choice Requires="p14">
      <p:transition spd="med" p14:dur="700" advTm="24251">
        <p:fade/>
      </p:transition>
    </mc:Choice>
    <mc:Fallback xmlns="">
      <p:transition spd="med" advTm="24251">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C9FA65-C0AC-BF87-F48D-3C90111B0900}"/>
              </a:ext>
            </a:extLst>
          </p:cNvPr>
          <p:cNvPicPr>
            <a:picLocks noChangeAspect="1"/>
          </p:cNvPicPr>
          <p:nvPr/>
        </p:nvPicPr>
        <p:blipFill>
          <a:blip r:embed="rId3"/>
          <a:stretch>
            <a:fillRect/>
          </a:stretch>
        </p:blipFill>
        <p:spPr>
          <a:xfrm>
            <a:off x="1035042" y="359386"/>
            <a:ext cx="4300701" cy="1961120"/>
          </a:xfrm>
          <a:prstGeom prst="rect">
            <a:avLst/>
          </a:prstGeom>
        </p:spPr>
      </p:pic>
      <p:pic>
        <p:nvPicPr>
          <p:cNvPr id="6" name="Picture 5" descr="Chart&#10;&#10;Description automatically generated with medium confidence">
            <a:extLst>
              <a:ext uri="{FF2B5EF4-FFF2-40B4-BE49-F238E27FC236}">
                <a16:creationId xmlns:a16="http://schemas.microsoft.com/office/drawing/2014/main" id="{B9AA310A-386B-DAF5-C875-7878069D1F1E}"/>
              </a:ext>
            </a:extLst>
          </p:cNvPr>
          <p:cNvPicPr>
            <a:picLocks noChangeAspect="1"/>
          </p:cNvPicPr>
          <p:nvPr/>
        </p:nvPicPr>
        <p:blipFill>
          <a:blip r:embed="rId4"/>
          <a:stretch>
            <a:fillRect/>
          </a:stretch>
        </p:blipFill>
        <p:spPr>
          <a:xfrm>
            <a:off x="739803" y="3853275"/>
            <a:ext cx="4891177" cy="2478514"/>
          </a:xfrm>
          <a:prstGeom prst="rect">
            <a:avLst/>
          </a:prstGeom>
        </p:spPr>
      </p:pic>
      <p:sp>
        <p:nvSpPr>
          <p:cNvPr id="9" name="TextBox 8">
            <a:extLst>
              <a:ext uri="{FF2B5EF4-FFF2-40B4-BE49-F238E27FC236}">
                <a16:creationId xmlns:a16="http://schemas.microsoft.com/office/drawing/2014/main" id="{2BB5C648-0459-7C58-E361-AE2FBBB5BBB6}"/>
              </a:ext>
            </a:extLst>
          </p:cNvPr>
          <p:cNvSpPr txBox="1"/>
          <p:nvPr/>
        </p:nvSpPr>
        <p:spPr>
          <a:xfrm>
            <a:off x="5927874" y="577968"/>
            <a:ext cx="4909869" cy="923330"/>
          </a:xfrm>
          <a:prstGeom prst="rect">
            <a:avLst/>
          </a:prstGeom>
          <a:noFill/>
        </p:spPr>
        <p:txBody>
          <a:bodyPr wrap="square" rtlCol="0">
            <a:spAutoFit/>
          </a:bodyPr>
          <a:lstStyle/>
          <a:p>
            <a:r>
              <a:rPr lang="en-AU" dirty="0"/>
              <a:t>The revenue of the store has a seasonal trend over a year. The revenue is lowest during September-October and highest in April.</a:t>
            </a:r>
          </a:p>
        </p:txBody>
      </p:sp>
      <p:sp>
        <p:nvSpPr>
          <p:cNvPr id="11" name="TextBox 10">
            <a:extLst>
              <a:ext uri="{FF2B5EF4-FFF2-40B4-BE49-F238E27FC236}">
                <a16:creationId xmlns:a16="http://schemas.microsoft.com/office/drawing/2014/main" id="{23E74410-9038-4FA0-A6FA-AB6A8F0C9373}"/>
              </a:ext>
            </a:extLst>
          </p:cNvPr>
          <p:cNvSpPr txBox="1"/>
          <p:nvPr/>
        </p:nvSpPr>
        <p:spPr>
          <a:xfrm>
            <a:off x="6110467" y="4537495"/>
            <a:ext cx="4727276" cy="646331"/>
          </a:xfrm>
          <a:prstGeom prst="rect">
            <a:avLst/>
          </a:prstGeom>
          <a:noFill/>
        </p:spPr>
        <p:txBody>
          <a:bodyPr wrap="square" rtlCol="0">
            <a:spAutoFit/>
          </a:bodyPr>
          <a:lstStyle/>
          <a:p>
            <a:r>
              <a:rPr lang="en-AU" dirty="0"/>
              <a:t>Grocery has the highest number of products followed by Pharmaceuticals and Produce.</a:t>
            </a:r>
          </a:p>
        </p:txBody>
      </p:sp>
      <p:pic>
        <p:nvPicPr>
          <p:cNvPr id="13" name="Picture 12" descr="Chart, line chart&#10;&#10;Description automatically generated">
            <a:extLst>
              <a:ext uri="{FF2B5EF4-FFF2-40B4-BE49-F238E27FC236}">
                <a16:creationId xmlns:a16="http://schemas.microsoft.com/office/drawing/2014/main" id="{DC1CB2D3-2013-FC5D-DEB0-893389390E13}"/>
              </a:ext>
            </a:extLst>
          </p:cNvPr>
          <p:cNvPicPr>
            <a:picLocks noChangeAspect="1"/>
          </p:cNvPicPr>
          <p:nvPr/>
        </p:nvPicPr>
        <p:blipFill>
          <a:blip r:embed="rId5"/>
          <a:stretch>
            <a:fillRect/>
          </a:stretch>
        </p:blipFill>
        <p:spPr>
          <a:xfrm>
            <a:off x="4978592" y="1700649"/>
            <a:ext cx="6808431" cy="2836846"/>
          </a:xfrm>
          <a:prstGeom prst="rect">
            <a:avLst/>
          </a:prstGeom>
        </p:spPr>
      </p:pic>
    </p:spTree>
    <p:extLst>
      <p:ext uri="{BB962C8B-B14F-4D97-AF65-F5344CB8AC3E}">
        <p14:creationId xmlns:p14="http://schemas.microsoft.com/office/powerpoint/2010/main" val="452733939"/>
      </p:ext>
    </p:extLst>
  </p:cSld>
  <p:clrMapOvr>
    <a:masterClrMapping/>
  </p:clrMapOvr>
  <mc:AlternateContent xmlns:mc="http://schemas.openxmlformats.org/markup-compatibility/2006" xmlns:p14="http://schemas.microsoft.com/office/powerpoint/2010/main">
    <mc:Choice Requires="p14">
      <p:transition spd="med" p14:dur="700" advTm="29592">
        <p:fade/>
      </p:transition>
    </mc:Choice>
    <mc:Fallback xmlns="">
      <p:transition spd="med" advTm="29592">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212" y="176051"/>
            <a:ext cx="9601200" cy="562947"/>
          </a:xfrm>
        </p:spPr>
        <p:txBody>
          <a:bodyPr>
            <a:normAutofit/>
          </a:bodyPr>
          <a:lstStyle/>
          <a:p>
            <a:pPr algn="ctr"/>
            <a:r>
              <a:rPr lang="en-US" sz="2400" dirty="0"/>
              <a:t>Revenue analysis by Department and Commodity</a:t>
            </a:r>
          </a:p>
        </p:txBody>
      </p:sp>
      <p:pic>
        <p:nvPicPr>
          <p:cNvPr id="18" name="Picture 17">
            <a:extLst>
              <a:ext uri="{FF2B5EF4-FFF2-40B4-BE49-F238E27FC236}">
                <a16:creationId xmlns:a16="http://schemas.microsoft.com/office/drawing/2014/main" id="{16EEBF51-7CC3-5F2E-EA0C-0B82C0E6E884}"/>
              </a:ext>
            </a:extLst>
          </p:cNvPr>
          <p:cNvPicPr>
            <a:picLocks noChangeAspect="1"/>
          </p:cNvPicPr>
          <p:nvPr/>
        </p:nvPicPr>
        <p:blipFill>
          <a:blip r:embed="rId2"/>
          <a:stretch>
            <a:fillRect/>
          </a:stretch>
        </p:blipFill>
        <p:spPr>
          <a:xfrm>
            <a:off x="6913760" y="848135"/>
            <a:ext cx="3294721" cy="2634372"/>
          </a:xfrm>
          <a:prstGeom prst="rect">
            <a:avLst/>
          </a:prstGeom>
        </p:spPr>
      </p:pic>
      <p:pic>
        <p:nvPicPr>
          <p:cNvPr id="20" name="Picture 19">
            <a:extLst>
              <a:ext uri="{FF2B5EF4-FFF2-40B4-BE49-F238E27FC236}">
                <a16:creationId xmlns:a16="http://schemas.microsoft.com/office/drawing/2014/main" id="{343FC7A6-3BB0-468B-9F74-CF1698A2B56B}"/>
              </a:ext>
            </a:extLst>
          </p:cNvPr>
          <p:cNvPicPr>
            <a:picLocks noChangeAspect="1"/>
          </p:cNvPicPr>
          <p:nvPr/>
        </p:nvPicPr>
        <p:blipFill>
          <a:blip r:embed="rId3"/>
          <a:stretch>
            <a:fillRect/>
          </a:stretch>
        </p:blipFill>
        <p:spPr>
          <a:xfrm>
            <a:off x="6913758" y="3439330"/>
            <a:ext cx="3570790" cy="2650375"/>
          </a:xfrm>
          <a:prstGeom prst="rect">
            <a:avLst/>
          </a:prstGeom>
        </p:spPr>
      </p:pic>
      <p:pic>
        <p:nvPicPr>
          <p:cNvPr id="19" name="Picture 18">
            <a:extLst>
              <a:ext uri="{FF2B5EF4-FFF2-40B4-BE49-F238E27FC236}">
                <a16:creationId xmlns:a16="http://schemas.microsoft.com/office/drawing/2014/main" id="{D2BB9A57-0F22-E34F-565D-AA875C74E6EF}"/>
              </a:ext>
            </a:extLst>
          </p:cNvPr>
          <p:cNvPicPr>
            <a:picLocks noChangeAspect="1"/>
          </p:cNvPicPr>
          <p:nvPr/>
        </p:nvPicPr>
        <p:blipFill>
          <a:blip r:embed="rId4"/>
          <a:stretch>
            <a:fillRect/>
          </a:stretch>
        </p:blipFill>
        <p:spPr>
          <a:xfrm>
            <a:off x="1872799" y="868545"/>
            <a:ext cx="3285883" cy="2560455"/>
          </a:xfrm>
          <a:prstGeom prst="rect">
            <a:avLst/>
          </a:prstGeom>
        </p:spPr>
      </p:pic>
      <p:pic>
        <p:nvPicPr>
          <p:cNvPr id="22" name="Picture 21">
            <a:extLst>
              <a:ext uri="{FF2B5EF4-FFF2-40B4-BE49-F238E27FC236}">
                <a16:creationId xmlns:a16="http://schemas.microsoft.com/office/drawing/2014/main" id="{A82A3AE0-5FA2-86BB-15F7-2ED1F32A8126}"/>
              </a:ext>
            </a:extLst>
          </p:cNvPr>
          <p:cNvPicPr>
            <a:picLocks noChangeAspect="1"/>
          </p:cNvPicPr>
          <p:nvPr/>
        </p:nvPicPr>
        <p:blipFill>
          <a:blip r:embed="rId5"/>
          <a:stretch>
            <a:fillRect/>
          </a:stretch>
        </p:blipFill>
        <p:spPr>
          <a:xfrm>
            <a:off x="1978170" y="3501845"/>
            <a:ext cx="3129019" cy="2560455"/>
          </a:xfrm>
          <a:prstGeom prst="rect">
            <a:avLst/>
          </a:prstGeom>
        </p:spPr>
      </p:pic>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advTm="42139">
        <p:fade/>
      </p:transition>
    </mc:Choice>
    <mc:Fallback xmlns="">
      <p:transition spd="med" advTm="42139">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134DCBB-0483-C34B-4BDD-99A5FB6ED068}"/>
              </a:ext>
            </a:extLst>
          </p:cNvPr>
          <p:cNvSpPr>
            <a:spLocks noGrp="1"/>
          </p:cNvSpPr>
          <p:nvPr>
            <p:ph type="subTitle" idx="4294967295"/>
          </p:nvPr>
        </p:nvSpPr>
        <p:spPr>
          <a:xfrm>
            <a:off x="1317625" y="449468"/>
            <a:ext cx="9604375" cy="457200"/>
          </a:xfrm>
        </p:spPr>
        <p:txBody>
          <a:bodyPr>
            <a:normAutofit/>
          </a:bodyPr>
          <a:lstStyle/>
          <a:p>
            <a:pPr marL="0" indent="0" algn="ctr">
              <a:buNone/>
            </a:pPr>
            <a:r>
              <a:rPr lang="en-AU" sz="2400" dirty="0">
                <a:solidFill>
                  <a:schemeClr val="accent1">
                    <a:lumMod val="75000"/>
                  </a:schemeClr>
                </a:solidFill>
                <a:latin typeface="+mj-lt"/>
              </a:rPr>
              <a:t>Analysis by Loyalty Type</a:t>
            </a:r>
          </a:p>
        </p:txBody>
      </p:sp>
      <p:pic>
        <p:nvPicPr>
          <p:cNvPr id="5" name="Picture 4">
            <a:extLst>
              <a:ext uri="{FF2B5EF4-FFF2-40B4-BE49-F238E27FC236}">
                <a16:creationId xmlns:a16="http://schemas.microsoft.com/office/drawing/2014/main" id="{4C83BFA4-7638-E8FA-9133-C76C93588644}"/>
              </a:ext>
            </a:extLst>
          </p:cNvPr>
          <p:cNvPicPr>
            <a:picLocks noChangeAspect="1"/>
          </p:cNvPicPr>
          <p:nvPr/>
        </p:nvPicPr>
        <p:blipFill>
          <a:blip r:embed="rId3"/>
          <a:stretch>
            <a:fillRect/>
          </a:stretch>
        </p:blipFill>
        <p:spPr>
          <a:xfrm>
            <a:off x="7702193" y="3880627"/>
            <a:ext cx="4062453" cy="2147977"/>
          </a:xfrm>
          <a:prstGeom prst="rect">
            <a:avLst/>
          </a:prstGeom>
        </p:spPr>
      </p:pic>
      <p:pic>
        <p:nvPicPr>
          <p:cNvPr id="7" name="Picture 6">
            <a:extLst>
              <a:ext uri="{FF2B5EF4-FFF2-40B4-BE49-F238E27FC236}">
                <a16:creationId xmlns:a16="http://schemas.microsoft.com/office/drawing/2014/main" id="{B45250A4-BA74-CB6F-835F-98F41C36807A}"/>
              </a:ext>
            </a:extLst>
          </p:cNvPr>
          <p:cNvPicPr>
            <a:picLocks noChangeAspect="1"/>
          </p:cNvPicPr>
          <p:nvPr/>
        </p:nvPicPr>
        <p:blipFill>
          <a:blip r:embed="rId4"/>
          <a:stretch>
            <a:fillRect/>
          </a:stretch>
        </p:blipFill>
        <p:spPr>
          <a:xfrm>
            <a:off x="7554617" y="1117379"/>
            <a:ext cx="4062453" cy="1263513"/>
          </a:xfrm>
          <a:prstGeom prst="rect">
            <a:avLst/>
          </a:prstGeom>
        </p:spPr>
      </p:pic>
      <p:pic>
        <p:nvPicPr>
          <p:cNvPr id="9" name="Picture 8" descr="Chart, line chart&#10;&#10;Description automatically generated">
            <a:extLst>
              <a:ext uri="{FF2B5EF4-FFF2-40B4-BE49-F238E27FC236}">
                <a16:creationId xmlns:a16="http://schemas.microsoft.com/office/drawing/2014/main" id="{CC168E3F-C51A-4C1C-80FB-079C91EDCC21}"/>
              </a:ext>
            </a:extLst>
          </p:cNvPr>
          <p:cNvPicPr>
            <a:picLocks noChangeAspect="1"/>
          </p:cNvPicPr>
          <p:nvPr/>
        </p:nvPicPr>
        <p:blipFill>
          <a:blip r:embed="rId5"/>
          <a:stretch>
            <a:fillRect/>
          </a:stretch>
        </p:blipFill>
        <p:spPr>
          <a:xfrm>
            <a:off x="183721" y="662076"/>
            <a:ext cx="7353586" cy="2964102"/>
          </a:xfrm>
          <a:prstGeom prst="rect">
            <a:avLst/>
          </a:prstGeom>
        </p:spPr>
      </p:pic>
      <p:pic>
        <p:nvPicPr>
          <p:cNvPr id="11" name="Picture 10" descr="Chart, line chart&#10;&#10;Description automatically generated">
            <a:extLst>
              <a:ext uri="{FF2B5EF4-FFF2-40B4-BE49-F238E27FC236}">
                <a16:creationId xmlns:a16="http://schemas.microsoft.com/office/drawing/2014/main" id="{F01CB042-79C3-9314-4810-68A73A49F4C1}"/>
              </a:ext>
            </a:extLst>
          </p:cNvPr>
          <p:cNvPicPr>
            <a:picLocks noChangeAspect="1"/>
          </p:cNvPicPr>
          <p:nvPr/>
        </p:nvPicPr>
        <p:blipFill>
          <a:blip r:embed="rId6"/>
          <a:stretch>
            <a:fillRect/>
          </a:stretch>
        </p:blipFill>
        <p:spPr>
          <a:xfrm>
            <a:off x="201030" y="3586465"/>
            <a:ext cx="7353586" cy="2964102"/>
          </a:xfrm>
          <a:prstGeom prst="rect">
            <a:avLst/>
          </a:prstGeom>
        </p:spPr>
      </p:pic>
    </p:spTree>
    <p:extLst>
      <p:ext uri="{BB962C8B-B14F-4D97-AF65-F5344CB8AC3E}">
        <p14:creationId xmlns:p14="http://schemas.microsoft.com/office/powerpoint/2010/main" val="3607657178"/>
      </p:ext>
    </p:extLst>
  </p:cSld>
  <p:clrMapOvr>
    <a:masterClrMapping/>
  </p:clrMapOvr>
  <mc:AlternateContent xmlns:mc="http://schemas.openxmlformats.org/markup-compatibility/2006" xmlns:p14="http://schemas.microsoft.com/office/powerpoint/2010/main">
    <mc:Choice Requires="p14">
      <p:transition spd="med" p14:dur="700" advTm="35236">
        <p:fade/>
      </p:transition>
    </mc:Choice>
    <mc:Fallback xmlns="">
      <p:transition spd="med" advTm="35236">
        <p:fade/>
      </p:transition>
    </mc:Fallback>
  </mc:AlternateContent>
  <p:extLst>
    <p:ext uri="{3A86A75C-4F4B-4683-9AE1-C65F6400EC91}">
      <p14:laserTraceLst xmlns:p14="http://schemas.microsoft.com/office/powerpoint/2010/main">
        <p14:tracePtLst>
          <p14:tracePt t="17" x="6394450" y="2295525"/>
          <p14:tracePt t="20" x="6394450" y="2192338"/>
          <p14:tracePt t="25" x="6394450" y="2132013"/>
          <p14:tracePt t="37" x="6364288" y="2027238"/>
          <p14:tracePt t="42" x="6305550" y="1908175"/>
          <p14:tracePt t="51" x="6261100" y="1819275"/>
          <p14:tracePt t="60" x="6170613" y="1714500"/>
          <p14:tracePt t="64" x="6111875" y="1654175"/>
          <p14:tracePt t="74" x="5827713" y="1490663"/>
          <p14:tracePt t="80" x="5664200" y="1416050"/>
          <p14:tracePt t="92" x="5410200" y="1311275"/>
          <p14:tracePt t="102" x="5246688" y="1266825"/>
          <p14:tracePt t="104" x="5008563" y="1192213"/>
          <p14:tracePt t="114" x="4873625" y="1192213"/>
          <p14:tracePt t="120" x="4724400" y="1177925"/>
          <p14:tracePt t="130" x="4621213" y="1163638"/>
          <p14:tracePt t="141" x="4530725" y="1163638"/>
          <p14:tracePt t="146" x="4486275" y="1163638"/>
          <p14:tracePt t="156" x="4427538" y="1163638"/>
          <p14:tracePt t="160" x="4397375" y="1163638"/>
          <p14:tracePt t="170" x="4383088" y="1163638"/>
          <p14:tracePt t="176" x="4367213" y="1177925"/>
          <p14:tracePt t="197" x="4367213" y="1192213"/>
          <p14:tracePt t="201" x="4352925" y="1208088"/>
          <p14:tracePt t="210" x="4352925" y="1222375"/>
          <p14:tracePt t="227" x="4337050" y="1236663"/>
          <p14:tracePt t="242" x="4322763" y="1252538"/>
          <p14:tracePt t="373" x="4322763" y="1266825"/>
          <p14:tracePt t="376" x="4322763" y="1341438"/>
          <p14:tracePt t="388" x="4322763" y="1446213"/>
          <p14:tracePt t="392" x="4322763" y="1609725"/>
          <p14:tracePt t="401" x="4322763" y="1714500"/>
          <p14:tracePt t="408" x="4292600" y="1968500"/>
          <p14:tracePt t="418" x="4292600" y="2206625"/>
          <p14:tracePt t="429" x="4292600" y="2608263"/>
          <p14:tracePt t="432" x="4292600" y="2967038"/>
          <p14:tracePt t="442" x="4337050" y="3205163"/>
          <p14:tracePt t="448" x="4441825" y="3429000"/>
          <p14:tracePt t="458" x="4502150" y="3503613"/>
          <p14:tracePt t="462" x="4546600" y="3517900"/>
          <p14:tracePt t="473" x="4560888" y="3533775"/>
          <p14:tracePt t="482" x="4605338" y="3533775"/>
          <p14:tracePt t="488" x="4651375" y="3533775"/>
          <p14:tracePt t="499" x="4740275" y="3533775"/>
          <p14:tracePt t="504" x="4829175" y="3533775"/>
          <p14:tracePt t="514" x="4992688" y="3533775"/>
          <p14:tracePt t="524" x="5127625" y="3503613"/>
          <p14:tracePt t="528" x="5276850" y="3414713"/>
          <p14:tracePt t="538" x="5381625" y="3340100"/>
          <p14:tracePt t="545" x="5484813" y="3235325"/>
          <p14:tracePt t="554" x="5559425" y="3100388"/>
          <p14:tracePt t="565" x="5603875" y="2951163"/>
          <p14:tracePt t="568" x="5634038" y="2728913"/>
          <p14:tracePt t="579" x="5634038" y="2535238"/>
          <p14:tracePt t="585" x="5619750" y="2220913"/>
          <p14:tracePt t="594" x="5545138" y="1952625"/>
          <p14:tracePt t="598" x="5410200" y="1520825"/>
          <p14:tracePt t="610" x="5262563" y="1208088"/>
          <p14:tracePt t="620" x="5067300" y="879475"/>
          <p14:tracePt t="625" x="4964113" y="746125"/>
          <p14:tracePt t="635" x="4859338" y="625475"/>
          <p14:tracePt t="642" x="4784725" y="566738"/>
          <p14:tracePt t="652" x="4724400" y="536575"/>
          <p14:tracePt t="660" x="4695825" y="536575"/>
          <p14:tracePt t="665" x="4679950" y="536575"/>
          <p14:tracePt t="715" x="4679950" y="550863"/>
          <p14:tracePt t="720" x="4665663" y="596900"/>
          <p14:tracePt t="731" x="4665663" y="611188"/>
          <p14:tracePt t="736" x="4651375" y="625475"/>
          <p14:tracePt t="757" x="4651375" y="641350"/>
          <p14:tracePt t="963" x="4651375" y="655638"/>
          <p14:tracePt t="968" x="4635500" y="655638"/>
          <p14:tracePt t="979" x="4635500" y="671513"/>
          <p14:tracePt t="989" x="4635500" y="685800"/>
          <p14:tracePt t="992" x="4621213" y="700088"/>
          <p14:tracePt t="1002" x="4621213" y="715963"/>
          <p14:tracePt t="1008" x="4621213" y="730250"/>
          <p14:tracePt t="1019" x="4621213" y="746125"/>
          <p14:tracePt t="1022" x="4621213" y="774700"/>
          <p14:tracePt t="1032" x="4621213" y="790575"/>
          <p14:tracePt t="1042" x="4621213" y="835025"/>
          <p14:tracePt t="1049" x="4621213" y="865188"/>
          <p14:tracePt t="1058" x="4651375" y="879475"/>
          <p14:tracePt t="1062" x="4679950" y="879475"/>
          <p14:tracePt t="1074" x="4724400" y="893763"/>
          <p14:tracePt t="1085" x="4814888" y="893763"/>
          <p14:tracePt t="1088" x="4889500" y="893763"/>
          <p14:tracePt t="1102" x="5022850" y="893763"/>
          <p14:tracePt t="1104" x="5157788" y="893763"/>
          <p14:tracePt t="1114" x="5335588" y="893763"/>
          <p14:tracePt t="1124" x="5514975" y="893763"/>
          <p14:tracePt t="1129" x="5678488" y="893763"/>
          <p14:tracePt t="1138" x="5768975" y="909638"/>
          <p14:tracePt t="1144" x="5872163" y="909638"/>
          <p14:tracePt t="1154" x="5946775" y="909638"/>
          <p14:tracePt t="1159" x="6051550" y="954088"/>
          <p14:tracePt t="1169" x="6126163" y="968375"/>
          <p14:tracePt t="1178" x="6170613" y="984250"/>
          <p14:tracePt t="1185" x="6170613" y="998538"/>
          <p14:tracePt t="1194" x="6170613" y="1014413"/>
          <p14:tracePt t="1210" x="6170613" y="1042988"/>
          <p14:tracePt t="1220" x="6170613" y="1058863"/>
          <p14:tracePt t="1224" x="6170613" y="1073150"/>
          <p14:tracePt t="1235" x="6170613" y="1089025"/>
          <p14:tracePt t="1240" x="6170613" y="1103313"/>
          <p14:tracePt t="1253" x="6186488" y="1117600"/>
          <p14:tracePt t="1254" x="6186488" y="1133475"/>
          <p14:tracePt t="1264" x="6200775" y="1163638"/>
          <p14:tracePt t="1274" x="6200775" y="1192213"/>
          <p14:tracePt t="1280" x="6215063" y="1222375"/>
          <p14:tracePt t="1290" x="6215063" y="1236663"/>
          <p14:tracePt t="1294" x="6245225" y="1296988"/>
          <p14:tracePt t="1307" x="6275388" y="1341438"/>
          <p14:tracePt t="1316" x="6319838" y="1401763"/>
          <p14:tracePt t="1320" x="6350000" y="1431925"/>
          <p14:tracePt t="1330" x="6394450" y="1506538"/>
          <p14:tracePt t="1336" x="6454775" y="1565275"/>
          <p14:tracePt t="1346" x="6483350" y="1625600"/>
          <p14:tracePt t="1356" x="6529388" y="1670050"/>
          <p14:tracePt t="1360" x="6557963" y="1728788"/>
          <p14:tracePt t="1370" x="6588125" y="1774825"/>
          <p14:tracePt t="1377" x="6618288" y="1833563"/>
          <p14:tracePt t="1386" x="6648450" y="1922463"/>
          <p14:tracePt t="1392" x="6692900" y="1997075"/>
          <p14:tracePt t="1402" x="6751638" y="2087563"/>
          <p14:tracePt t="1410" x="6797675" y="2162175"/>
          <p14:tracePt t="1417" x="6856413" y="2236788"/>
          <p14:tracePt t="1426" x="6931025" y="2311400"/>
          <p14:tracePt t="1432" x="7019925" y="2386013"/>
          <p14:tracePt t="1444" x="7065963" y="2430463"/>
          <p14:tracePt t="1452" x="7140575" y="2460625"/>
          <p14:tracePt t="1456" x="7185025" y="2474913"/>
          <p14:tracePt t="1467" x="7273925" y="2505075"/>
          <p14:tracePt t="1474" x="7304088" y="2519363"/>
          <p14:tracePt t="1482" x="7334250" y="2535238"/>
          <p14:tracePt t="1506" x="7348538" y="2549525"/>
          <p14:tracePt t="1522" x="7348538" y="2563813"/>
          <p14:tracePt t="1527" x="7362825" y="2579688"/>
          <p14:tracePt t="1538" x="7378700" y="2624138"/>
          <p14:tracePt t="1548" x="7378700" y="2638425"/>
          <p14:tracePt t="1552" x="7392988" y="2668588"/>
          <p14:tracePt t="1562" x="7392988" y="2682875"/>
          <p14:tracePt t="1569" x="7392988" y="2713038"/>
          <p14:tracePt t="1578" x="7408863" y="2728913"/>
          <p14:tracePt t="1582" x="7408863" y="2743200"/>
          <p14:tracePt t="1608" x="7408863" y="2757488"/>
          <p14:tracePt t="1674" x="7408863" y="2773363"/>
          <p14:tracePt t="1678" x="7392988" y="2773363"/>
          <p14:tracePt t="1698" x="7378700" y="2787650"/>
          <p14:tracePt t="1706" x="7362825" y="2803525"/>
          <p14:tracePt t="1714" x="7334250" y="2817813"/>
          <p14:tracePt t="1718" x="7243763" y="2862263"/>
          <p14:tracePt t="1728" x="7185025" y="2906713"/>
          <p14:tracePt t="1738" x="7140575" y="2936875"/>
          <p14:tracePt t="1744" x="7094538" y="2967038"/>
          <p14:tracePt t="1754" x="7050088" y="2981325"/>
          <p14:tracePt t="1760" x="7005638" y="3011488"/>
          <p14:tracePt t="1770" x="6975475" y="3025775"/>
          <p14:tracePt t="1780" x="6900863" y="3055938"/>
          <p14:tracePt t="1785" x="6872288" y="3086100"/>
          <p14:tracePt t="1795" x="6826250" y="3100388"/>
          <p14:tracePt t="1802" x="6797675" y="3130550"/>
          <p14:tracePt t="1810" x="6767513" y="3160713"/>
          <p14:tracePt t="1814" x="6737350" y="3175000"/>
          <p14:tracePt t="1824" x="6707188" y="3190875"/>
          <p14:tracePt t="1835" x="6692900" y="3221038"/>
          <p14:tracePt t="1840" x="6662738" y="3235325"/>
          <p14:tracePt t="1853" x="6648450" y="3265488"/>
          <p14:tracePt t="1854" x="6632575" y="3265488"/>
          <p14:tracePt t="1864" x="6632575" y="3279775"/>
          <p14:tracePt t="1874" x="6632575" y="3294063"/>
          <p14:tracePt t="1977" x="6618288" y="3294063"/>
          <p14:tracePt t="2002" x="6618288" y="3279775"/>
          <p14:tracePt t="2012" x="6618288" y="3265488"/>
          <p14:tracePt t="2016" x="6604000" y="3249613"/>
          <p14:tracePt t="2027" x="6604000" y="3235325"/>
          <p14:tracePt t="2032" x="6604000" y="3205163"/>
          <p14:tracePt t="2043" x="6588125" y="3190875"/>
          <p14:tracePt t="2046" x="6573838" y="3175000"/>
          <p14:tracePt t="2056" x="6573838" y="3160713"/>
          <p14:tracePt t="2068" x="6543675" y="3130550"/>
          <p14:tracePt t="2073" x="6529388" y="3116263"/>
          <p14:tracePt t="2082" x="6513513" y="3100388"/>
          <p14:tracePt t="2101" x="6469063" y="3011488"/>
          <p14:tracePt t="2108" x="6350000" y="2981325"/>
          <p14:tracePt t="2112" x="6289675" y="2981325"/>
          <p14:tracePt t="2122" x="6215063" y="2967038"/>
          <p14:tracePt t="2130" x="6170613" y="2967038"/>
          <p14:tracePt t="2139" x="6096000" y="2967038"/>
          <p14:tracePt t="2148" x="6037263" y="2967038"/>
          <p14:tracePt t="2152" x="5932488" y="2981325"/>
          <p14:tracePt t="2162" x="5843588" y="2981325"/>
          <p14:tracePt t="2169" x="5708650" y="3025775"/>
          <p14:tracePt t="2178" x="5603875" y="3055938"/>
          <p14:tracePt t="2182" x="5410200" y="3100388"/>
          <p14:tracePt t="2192" x="5307013" y="3130550"/>
          <p14:tracePt t="2202" x="5022850" y="3190875"/>
          <p14:tracePt t="2208" x="4814888" y="3221038"/>
          <p14:tracePt t="2219" x="4502150" y="3265488"/>
          <p14:tracePt t="2225" x="4248150" y="3294063"/>
          <p14:tracePt t="2235" x="4068763" y="3324225"/>
          <p14:tracePt t="2238" x="3844925" y="3414713"/>
          <p14:tracePt t="2248" x="3725863" y="3443288"/>
          <p14:tracePt t="2258" x="3622675" y="3489325"/>
          <p14:tracePt t="2265" x="3562350" y="3533775"/>
          <p14:tracePt t="2274" x="3503613" y="3563938"/>
          <p14:tracePt t="2279" x="3487738" y="3608388"/>
          <p14:tracePt t="2288" x="3487738" y="3622675"/>
          <p14:tracePt t="2298" x="3487738" y="3667125"/>
          <p14:tracePt t="2304" x="3487738" y="3697288"/>
          <p14:tracePt t="2314" x="3487738" y="3711575"/>
          <p14:tracePt t="2318" x="3503613" y="3771900"/>
          <p14:tracePt t="2328" x="3517900" y="3802063"/>
          <p14:tracePt t="2340" x="3548063" y="3860800"/>
          <p14:tracePt t="2344" x="3562350" y="3890963"/>
          <p14:tracePt t="2354" x="3562350" y="3921125"/>
          <p14:tracePt t="2360" x="3562350" y="3951288"/>
          <p14:tracePt t="2370" x="3562350" y="3979863"/>
          <p14:tracePt t="2374" x="3576638" y="4010025"/>
          <p14:tracePt t="2385" x="3576638" y="4025900"/>
          <p14:tracePt t="2394" x="3576638" y="4040188"/>
          <p14:tracePt t="2402" x="3606800" y="4040188"/>
          <p14:tracePt t="2410" x="3636963" y="4040188"/>
          <p14:tracePt t="2414" x="3681413" y="4040188"/>
          <p14:tracePt t="2424" x="3725863" y="4010025"/>
          <p14:tracePt t="2435" x="3816350" y="3951288"/>
          <p14:tracePt t="2440" x="3935413" y="3860800"/>
          <p14:tracePt t="2451" x="4040188" y="3757613"/>
          <p14:tracePt t="2458" x="4159250" y="3636963"/>
          <p14:tracePt t="2466" x="4233863" y="3533775"/>
          <p14:tracePt t="2470" x="4322763" y="3324225"/>
          <p14:tracePt t="2480" x="4397375" y="3086100"/>
          <p14:tracePt t="2491" x="4397375" y="2936875"/>
          <p14:tracePt t="2497" x="4397375" y="2728913"/>
          <p14:tracePt t="2506" x="4397375" y="2608263"/>
          <p14:tracePt t="2510" x="4262438" y="2311400"/>
          <p14:tracePt t="2520" x="4129088" y="2132013"/>
          <p14:tracePt t="2530" x="3890963" y="1922463"/>
          <p14:tracePt t="2536" x="3741738" y="1819275"/>
          <p14:tracePt t="2546" x="3338513" y="1639888"/>
          <p14:tracePt t="2552" x="3130550" y="1595438"/>
          <p14:tracePt t="2560" x="2787650" y="1579563"/>
          <p14:tracePt t="2573" x="2638425" y="1579563"/>
          <p14:tracePt t="2576" x="2384425" y="1595438"/>
          <p14:tracePt t="2586" x="2190750" y="1639888"/>
          <p14:tracePt t="2592" x="1966913" y="1744663"/>
          <p14:tracePt t="2602" x="1847850" y="1803400"/>
          <p14:tracePt t="2606" x="1684338" y="1952625"/>
          <p14:tracePt t="2619" x="1520825" y="2101850"/>
          <p14:tracePt t="2626" x="1430338" y="2206625"/>
          <p14:tracePt t="2632" x="1341438" y="2370138"/>
          <p14:tracePt t="2642" x="1281113" y="2474913"/>
          <p14:tracePt t="2646" x="1208088" y="2654300"/>
          <p14:tracePt t="2656" x="1147763" y="2817813"/>
          <p14:tracePt t="2666" x="1103313" y="2997200"/>
          <p14:tracePt t="2672" x="1087438" y="3116263"/>
          <p14:tracePt t="2682" x="1073150" y="3265488"/>
          <p14:tracePt t="2688" x="1073150" y="3384550"/>
          <p14:tracePt t="2698" x="1117600" y="3563938"/>
          <p14:tracePt t="2710" x="1147763" y="3622675"/>
          <p14:tracePt t="2712" x="1222375" y="3711575"/>
          <p14:tracePt t="2722" x="1296988" y="3771900"/>
          <p14:tracePt t="2728" x="1416050" y="3802063"/>
          <p14:tracePt t="2738" x="1565275" y="3832225"/>
          <p14:tracePt t="2742" x="1684338" y="3832225"/>
          <p14:tracePt t="2751" x="1863725" y="3832225"/>
          <p14:tracePt t="2762" x="2012950" y="3832225"/>
          <p14:tracePt t="2769" x="2176463" y="3786188"/>
          <p14:tracePt t="2778" x="2444750" y="3741738"/>
          <p14:tracePt t="2782" x="2743200" y="3652838"/>
          <p14:tracePt t="2792" x="2921000" y="3608388"/>
          <p14:tracePt t="2798" x="3175000" y="3548063"/>
          <p14:tracePt t="2810" x="3279775" y="3503613"/>
          <p14:tracePt t="2818" x="3382963" y="3443288"/>
          <p14:tracePt t="2825" x="3429000" y="3443288"/>
          <p14:tracePt t="2835" x="3429000" y="3429000"/>
          <p14:tracePt t="2838" x="3429000" y="3414713"/>
          <p14:tracePt t="2849" x="3429000" y="3398838"/>
          <p14:tracePt t="2859" x="3429000" y="3384550"/>
          <p14:tracePt t="2864" x="3413125" y="3368675"/>
          <p14:tracePt t="2875" x="3382963" y="3368675"/>
          <p14:tracePt t="2878" x="3354388" y="3354388"/>
          <p14:tracePt t="2888" x="3324225" y="3340100"/>
          <p14:tracePt t="2904" x="3308350" y="3340100"/>
          <p14:tracePt t="2914" x="3294063" y="3340100"/>
          <p14:tracePt t="2921" x="3279775" y="3340100"/>
          <p14:tracePt t="2930" x="3263900" y="3324225"/>
          <p14:tracePt t="2944" x="3219450" y="3324225"/>
          <p14:tracePt t="2954" x="3189288" y="3324225"/>
          <p14:tracePt t="2960" x="3160713" y="3324225"/>
          <p14:tracePt t="2970" x="3025775" y="3324225"/>
          <p14:tracePt t="2974" x="2936875" y="3324225"/>
          <p14:tracePt t="2985" x="2846388" y="3354388"/>
          <p14:tracePt t="2994" x="2757488" y="3384550"/>
          <p14:tracePt t="3002" x="2698750" y="3429000"/>
          <p14:tracePt t="3011" x="2638425" y="3489325"/>
          <p14:tracePt t="3014" x="2624138" y="3533775"/>
          <p14:tracePt t="3025" x="2624138" y="3578225"/>
          <p14:tracePt t="3030" x="2624138" y="3592513"/>
          <p14:tracePt t="3041" x="2624138" y="3622675"/>
          <p14:tracePt t="3052" x="2652713" y="3652838"/>
          <p14:tracePt t="3057" x="2682875" y="3697288"/>
          <p14:tracePt t="3069" x="2743200" y="3711575"/>
          <p14:tracePt t="3069" x="2817813" y="3741738"/>
          <p14:tracePt t="3081" x="2876550" y="3771900"/>
          <p14:tracePt t="3090" x="2967038" y="3771900"/>
          <p14:tracePt t="3097" x="3055938" y="3786188"/>
          <p14:tracePt t="3106" x="3160713" y="3786188"/>
          <p14:tracePt t="3118" x="3294063" y="3786188"/>
          <p14:tracePt t="3122" x="3398838" y="3757613"/>
          <p14:tracePt t="3129" x="3532188" y="3727450"/>
          <p14:tracePt t="3138" x="3725863" y="3667125"/>
          <p14:tracePt t="3142" x="3844925" y="3608388"/>
          <p14:tracePt t="3154" x="3890963" y="3578225"/>
          <p14:tracePt t="3158" x="3935413" y="3533775"/>
          <p14:tracePt t="3170" x="3935413" y="3503613"/>
          <p14:tracePt t="3178" x="3935413" y="3473450"/>
          <p14:tracePt t="3185" x="3935413" y="3443288"/>
          <p14:tracePt t="3194" x="3935413" y="3398838"/>
          <p14:tracePt t="3198" x="3890963" y="3340100"/>
          <p14:tracePt t="3208" x="3860800" y="3294063"/>
          <p14:tracePt t="3219" x="3844925" y="3279775"/>
          <p14:tracePt t="3225" x="3800475" y="3221038"/>
          <p14:tracePt t="3235" x="3786188" y="3190875"/>
          <p14:tracePt t="3238" x="3771900" y="3160713"/>
          <p14:tracePt t="3248" x="3756025" y="3130550"/>
          <p14:tracePt t="3260" x="3741738" y="3116263"/>
          <p14:tracePt t="3264" x="3725863" y="3086100"/>
          <p14:tracePt t="3274" x="3711575" y="3071813"/>
          <p14:tracePt t="3280" x="3697288" y="3055938"/>
          <p14:tracePt t="3290" x="3667125" y="3025775"/>
          <p14:tracePt t="3294" x="3622675" y="2997200"/>
          <p14:tracePt t="3304" x="3592513" y="2951163"/>
          <p14:tracePt t="3314" x="3532188" y="2878138"/>
          <p14:tracePt t="3320" x="3473450" y="2787650"/>
          <p14:tracePt t="3330" x="3398838" y="2682875"/>
          <p14:tracePt t="3336" x="3354388" y="2579688"/>
          <p14:tracePt t="3342" x="3279775" y="2444750"/>
          <p14:tracePt t="3353" x="3205163" y="2325688"/>
          <p14:tracePt t="3362" x="3189288" y="2251075"/>
          <p14:tracePt t="3368" x="3175000" y="2220913"/>
          <p14:tracePt t="3378" x="3175000" y="2206625"/>
          <p14:tracePt t="3394" x="3175000" y="2192338"/>
          <p14:tracePt t="3449" x="3175000" y="2206625"/>
          <p14:tracePt t="3454" x="3175000" y="2220913"/>
          <p14:tracePt t="3464" x="3175000" y="2251075"/>
          <p14:tracePt t="3491" x="3175000" y="2265363"/>
          <p14:tracePt t="3504" x="3189288" y="2265363"/>
          <p14:tracePt t="3514" x="3205163" y="2265363"/>
          <p14:tracePt t="3520" x="3219450" y="2265363"/>
          <p14:tracePt t="3530" x="3324225" y="2265363"/>
          <p14:tracePt t="3535" x="3443288" y="2265363"/>
          <p14:tracePt t="3544" x="3576638" y="2265363"/>
          <p14:tracePt t="3554" x="3741738" y="2265363"/>
          <p14:tracePt t="3560" x="3905250" y="2265363"/>
          <p14:tracePt t="3570" x="4159250" y="2265363"/>
          <p14:tracePt t="3574" x="4322763" y="2265363"/>
          <p14:tracePt t="3585" x="4546600" y="2265363"/>
          <p14:tracePt t="3590" x="4695825" y="2295525"/>
          <p14:tracePt t="3602" x="4859338" y="2295525"/>
          <p14:tracePt t="3610" x="4964113" y="2311400"/>
          <p14:tracePt t="3618" x="5067300" y="2339975"/>
          <p14:tracePt t="3626" x="5187950" y="2355850"/>
          <p14:tracePt t="3631" x="5232400" y="2355850"/>
          <p14:tracePt t="3642" x="5276850" y="2355850"/>
          <p14:tracePt t="3651" x="5321300" y="2355850"/>
          <p14:tracePt t="3657" x="5351463" y="2355850"/>
          <p14:tracePt t="3667" x="5395913" y="2355850"/>
          <p14:tracePt t="3670" x="5456238" y="2281238"/>
          <p14:tracePt t="3680" x="5530850" y="2220913"/>
          <p14:tracePt t="3691" x="5603875" y="2162175"/>
          <p14:tracePt t="3696" x="5694363" y="2117725"/>
          <p14:tracePt t="3708" x="5813425" y="2071688"/>
          <p14:tracePt t="3710" x="5888038" y="2043113"/>
          <p14:tracePt t="3722" x="5992813" y="2027238"/>
          <p14:tracePt t="3726" x="6081713" y="2027238"/>
          <p14:tracePt t="3735" x="6156325" y="2027238"/>
          <p14:tracePt t="3746" x="6200775" y="2027238"/>
          <p14:tracePt t="3751" x="6230938" y="2043113"/>
          <p14:tracePt t="3762" x="6261100" y="2057400"/>
          <p14:tracePt t="3777" x="6275388" y="2057400"/>
          <p14:tracePt t="3786" x="6275388" y="2071688"/>
          <p14:tracePt t="3833" x="6289675" y="2071688"/>
          <p14:tracePt t="3843" x="6289675" y="2057400"/>
          <p14:tracePt t="3849" x="6319838" y="2043113"/>
          <p14:tracePt t="3858" x="6335713" y="2027238"/>
          <p14:tracePt t="3862" x="6380163" y="1997075"/>
          <p14:tracePt t="3872" x="6408738" y="1997075"/>
          <p14:tracePt t="3882" x="6438900" y="1997075"/>
          <p14:tracePt t="3888" x="6454775" y="1982788"/>
          <p14:tracePt t="3899" x="6513513" y="1982788"/>
          <p14:tracePt t="3902" x="6588125" y="1982788"/>
          <p14:tracePt t="3979" x="6588125" y="1968500"/>
          <p14:tracePt t="3984" x="6588125" y="1952625"/>
          <p14:tracePt t="3995" x="6588125" y="1938338"/>
          <p14:tracePt t="3998" x="6588125" y="1922463"/>
          <p14:tracePt t="4008" x="6588125" y="1908175"/>
          <p14:tracePt t="4014" x="6588125" y="1893888"/>
          <p14:tracePt t="4024" x="6588125" y="1878013"/>
          <p14:tracePt t="4035" x="6588125" y="1863725"/>
          <p14:tracePt t="4110" x="6573838" y="1938338"/>
          <p14:tracePt t="4115" x="6557963" y="1952625"/>
          <p14:tracePt t="4121" x="6529388" y="2027238"/>
          <p14:tracePt t="4126" x="6454775" y="2146300"/>
          <p14:tracePt t="4136" x="6364288" y="2265363"/>
          <p14:tracePt t="4147" x="6305550" y="2325688"/>
          <p14:tracePt t="4152" x="6200775" y="2444750"/>
          <p14:tracePt t="4160" x="6111875" y="2505075"/>
          <p14:tracePt t="4167" x="5992813" y="2593975"/>
          <p14:tracePt t="4176" x="5872163" y="2668588"/>
          <p14:tracePt t="4186" x="5738813" y="2698750"/>
          <p14:tracePt t="4192" x="5603875" y="2728913"/>
          <p14:tracePt t="4202" x="5426075" y="2728913"/>
          <p14:tracePt t="4208" x="5307013" y="2728913"/>
          <p14:tracePt t="4218" x="5113338" y="2713038"/>
          <p14:tracePt t="4226" x="4978400" y="2668588"/>
          <p14:tracePt t="4232" x="4784725" y="2624138"/>
          <p14:tracePt t="4242" x="4530725" y="2535238"/>
          <p14:tracePt t="4246" x="4441825" y="2505075"/>
          <p14:tracePt t="4257" x="4322763" y="2474913"/>
          <p14:tracePt t="4263" x="4248150" y="2460625"/>
          <p14:tracePt t="4273" x="4187825" y="2444750"/>
          <p14:tracePt t="4282" x="4143375" y="2444750"/>
          <p14:tracePt t="4286" x="4129088" y="2430463"/>
          <p14:tracePt t="4296" x="4114800" y="2430463"/>
          <p14:tracePt t="4301" x="4098925" y="2430463"/>
          <p14:tracePt t="4322" x="4084638" y="2430463"/>
          <p14:tracePt t="4339" x="4084638" y="2444750"/>
          <p14:tracePt t="4342" x="4068763" y="2460625"/>
          <p14:tracePt t="4353" x="4054475" y="2460625"/>
          <p14:tracePt t="4368" x="4024313" y="2489200"/>
          <p14:tracePt t="4382" x="4010025" y="2505075"/>
          <p14:tracePt t="4409" x="3994150" y="2519363"/>
          <p14:tracePt t="4418" x="3979863" y="2535238"/>
          <p14:tracePt t="4425" x="3965575" y="2549525"/>
          <p14:tracePt t="4435" x="3949700" y="2549525"/>
          <p14:tracePt t="4438" x="3935413" y="2563813"/>
          <p14:tracePt t="4448" x="3919538" y="2579688"/>
          <p14:tracePt t="4458" x="3875088" y="2608263"/>
          <p14:tracePt t="4464" x="3844925" y="2638425"/>
          <p14:tracePt t="4474" x="3800475" y="2668588"/>
          <p14:tracePt t="4478" x="3756025" y="2698750"/>
          <p14:tracePt t="4488" x="3711575" y="2743200"/>
          <p14:tracePt t="4494" x="3651250" y="2773363"/>
          <p14:tracePt t="4504" x="3606800" y="2803525"/>
          <p14:tracePt t="4514" x="3562350" y="2847975"/>
          <p14:tracePt t="4519" x="3473450" y="2951163"/>
          <p14:tracePt t="4528" x="3443288" y="2967038"/>
          <p14:tracePt t="4536" x="3429000" y="2967038"/>
          <p14:tracePt t="4544" x="3413125" y="2981325"/>
          <p14:tracePt t="4552" x="3382963" y="2997200"/>
          <p14:tracePt t="4560" x="3368675" y="2997200"/>
          <p14:tracePt t="4570" x="3338513" y="2997200"/>
          <p14:tracePt t="4575" x="3294063" y="2997200"/>
          <p14:tracePt t="4585" x="3235325" y="2997200"/>
          <p14:tracePt t="4591" x="3160713" y="2997200"/>
          <p14:tracePt t="4602" x="3114675" y="2997200"/>
          <p14:tracePt t="4611" x="3025775" y="2997200"/>
          <p14:tracePt t="4614" x="2967038" y="2997200"/>
          <p14:tracePt t="4624" x="2921000" y="2997200"/>
          <p14:tracePt t="4631" x="2862263" y="2997200"/>
          <p14:tracePt t="4674" x="2862263" y="3011488"/>
          <p14:tracePt t="4682" x="2892425" y="3025775"/>
          <p14:tracePt t="4686" x="2906713" y="3041650"/>
          <p14:tracePt t="4697" x="2936875" y="3071813"/>
          <p14:tracePt t="4702" x="2951163" y="3086100"/>
          <p14:tracePt t="4712" x="2995613" y="3100388"/>
          <p14:tracePt t="4722" x="3040063" y="3116263"/>
          <p14:tracePt t="4726" x="3100388" y="3146425"/>
          <p14:tracePt t="4736" x="3144838" y="3175000"/>
          <p14:tracePt t="4742" x="3219450" y="3175000"/>
          <p14:tracePt t="4752" x="3279775" y="3175000"/>
          <p14:tracePt t="4762" x="3368675" y="3190875"/>
          <p14:tracePt t="4770" x="3443288" y="3190875"/>
          <p14:tracePt t="4775" x="3487738" y="3190875"/>
          <p14:tracePt t="4785" x="3562350" y="3190875"/>
          <p14:tracePt t="4790" x="3606800" y="3190875"/>
          <p14:tracePt t="4802" x="3667125" y="3190875"/>
          <p14:tracePt t="4806" x="3697288" y="3190875"/>
          <p14:tracePt t="4816" x="3741738" y="3190875"/>
          <p14:tracePt t="4826" x="3771900" y="3190875"/>
          <p14:tracePt t="4829" x="3800475" y="3190875"/>
          <p14:tracePt t="4841" x="3816350" y="3190875"/>
          <p14:tracePt t="4846" x="3830638" y="3205163"/>
          <p14:tracePt t="4856" x="3844925" y="3205163"/>
          <p14:tracePt t="4868" x="3875088" y="3205163"/>
          <p14:tracePt t="4869" x="3890963" y="3205163"/>
          <p14:tracePt t="4882" x="3905250" y="3221038"/>
          <p14:tracePt t="4886" x="3919538" y="3221038"/>
          <p14:tracePt t="4906" x="3935413" y="3221038"/>
          <p14:tracePt t="5159" x="3949700" y="3249613"/>
          <p14:tracePt t="5199" x="3965575" y="3249613"/>
          <p14:tracePt t="5209" x="3965575" y="3265488"/>
          <p14:tracePt t="5225" x="3979863" y="3265488"/>
          <p14:tracePt t="5240" x="3994150" y="3265488"/>
          <p14:tracePt t="5251" x="4010025" y="3265488"/>
          <p14:tracePt t="5254" x="4054475" y="3265488"/>
          <p14:tracePt t="5264" x="4098925" y="3294063"/>
          <p14:tracePt t="5270" x="4173538" y="3294063"/>
          <p14:tracePt t="5280" x="4233863" y="3294063"/>
          <p14:tracePt t="5290" x="4322763" y="3294063"/>
          <p14:tracePt t="5294" x="4397375" y="3294063"/>
          <p14:tracePt t="5304" x="4441825" y="3309938"/>
          <p14:tracePt t="5310" x="4502150" y="3309938"/>
          <p14:tracePt t="5321" x="4546600" y="3309938"/>
          <p14:tracePt t="5330" x="4560888" y="3309938"/>
          <p14:tracePt t="5336" x="4605338" y="3309938"/>
          <p14:tracePt t="5351" x="4621213" y="3309938"/>
          <p14:tracePt t="5360" x="4651375" y="3309938"/>
          <p14:tracePt t="5367" x="4679950" y="3309938"/>
          <p14:tracePt t="5376" x="4724400" y="3309938"/>
          <p14:tracePt t="5386" x="4754563" y="3309938"/>
          <p14:tracePt t="5391" x="4770438" y="3309938"/>
          <p14:tracePt t="5402" x="4799013" y="3309938"/>
          <p14:tracePt t="5408" x="4829175" y="3309938"/>
          <p14:tracePt t="5418" x="4859338" y="3309938"/>
          <p14:tracePt t="5426" x="4889500" y="3309938"/>
          <p14:tracePt t="5430" x="4919663" y="3309938"/>
          <p14:tracePt t="5446" x="4948238" y="3309938"/>
          <p14:tracePt t="5462" x="4978400" y="3324225"/>
          <p14:tracePt t="5474" x="4992688" y="3324225"/>
          <p14:tracePt t="5483" x="5022850" y="3340100"/>
          <p14:tracePt t="5486" x="5038725" y="3340100"/>
          <p14:tracePt t="5497" x="5067300" y="3340100"/>
          <p14:tracePt t="5502" x="5097463" y="3340100"/>
          <p14:tracePt t="5513" x="5141913" y="3354388"/>
          <p14:tracePt t="5524" x="5232400" y="3354388"/>
          <p14:tracePt t="5526" x="5335588" y="3354388"/>
          <p14:tracePt t="5536" x="5426075" y="3354388"/>
          <p14:tracePt t="5542" x="5545138" y="3354388"/>
          <p14:tracePt t="5553" x="5649913" y="3354388"/>
          <p14:tracePt t="5562" x="5694363" y="3354388"/>
          <p14:tracePt t="5568" x="5783263" y="3368675"/>
          <p14:tracePt t="5579" x="5813425" y="3384550"/>
          <p14:tracePt t="5582" x="5872163" y="3384550"/>
          <p14:tracePt t="5592" x="5888038" y="3384550"/>
          <p14:tracePt t="5598" x="5902325" y="3398838"/>
          <p14:tracePt t="5618" x="5902325" y="3414713"/>
          <p14:tracePt t="5755" x="5902325" y="3398838"/>
          <p14:tracePt t="5810" x="5902325" y="3384550"/>
          <p14:tracePt t="5814" x="5888038" y="3384550"/>
          <p14:tracePt t="5825" x="5872163" y="3384550"/>
          <p14:tracePt t="5830" x="5843588" y="3368675"/>
          <p14:tracePt t="5840" x="5813425" y="3368675"/>
          <p14:tracePt t="5852" x="5724525" y="3354388"/>
          <p14:tracePt t="5854" x="5649913" y="3354388"/>
          <p14:tracePt t="5864" x="5559425" y="3309938"/>
          <p14:tracePt t="5870" x="5440363" y="3309938"/>
          <p14:tracePt t="5880" x="5335588" y="3294063"/>
          <p14:tracePt t="5885" x="5172075" y="3294063"/>
          <p14:tracePt t="5894" x="5083175" y="3279775"/>
          <p14:tracePt t="5904" x="4919663" y="3279775"/>
          <p14:tracePt t="5910" x="4770438" y="3279775"/>
          <p14:tracePt t="5920" x="4605338" y="3279775"/>
          <p14:tracePt t="5927" x="4471988" y="3279775"/>
          <p14:tracePt t="5936" x="4217988" y="3294063"/>
          <p14:tracePt t="5946" x="4054475" y="3309938"/>
          <p14:tracePt t="5951" x="3919538" y="3309938"/>
          <p14:tracePt t="5960" x="3800475" y="3324225"/>
          <p14:tracePt t="5966" x="3725863" y="3340100"/>
          <p14:tracePt t="5977" x="3592513" y="3354388"/>
          <p14:tracePt t="5986" x="3503613" y="3384550"/>
          <p14:tracePt t="5991" x="3429000" y="3384550"/>
          <p14:tracePt t="6001" x="3368675" y="3384550"/>
          <p14:tracePt t="6006" x="3338513" y="3384550"/>
          <p14:tracePt t="6020" x="3324225" y="3384550"/>
          <p14:tracePt t="6072" x="3308350" y="3384550"/>
          <p14:tracePt t="6082" x="3279775" y="3384550"/>
          <p14:tracePt t="6086" x="3263900" y="3384550"/>
          <p14:tracePt t="6096" x="3219450" y="3384550"/>
          <p14:tracePt t="6103" x="3130550" y="3384550"/>
          <p14:tracePt t="6112" x="3040063" y="3384550"/>
          <p14:tracePt t="6116" x="2951163" y="3384550"/>
          <p14:tracePt t="6126" x="2876550" y="3384550"/>
          <p14:tracePt t="6136" x="2832100" y="3384550"/>
          <p14:tracePt t="6144" x="2771775" y="3384550"/>
          <p14:tracePt t="6152" x="2727325" y="3384550"/>
          <p14:tracePt t="6158" x="2682875" y="3384550"/>
          <p14:tracePt t="6168" x="2652713" y="3384550"/>
          <p14:tracePt t="6178" x="2638425" y="3384550"/>
          <p14:tracePt t="6182" x="2608263" y="3384550"/>
          <p14:tracePt t="6191" x="2593975" y="3384550"/>
          <p14:tracePt t="6198" x="2578100" y="3384550"/>
          <p14:tracePt t="6209" x="2563813" y="3384550"/>
          <p14:tracePt t="6219" x="2519363" y="3384550"/>
          <p14:tracePt t="6222" x="2489200" y="3384550"/>
          <p14:tracePt t="6232" x="2444750" y="3368675"/>
          <p14:tracePt t="6238" x="2414588" y="3368675"/>
          <p14:tracePt t="6248" x="2355850" y="3354388"/>
          <p14:tracePt t="6252" x="2265363" y="3340100"/>
          <p14:tracePt t="6265" x="2160588" y="3340100"/>
          <p14:tracePt t="6275" x="2087563" y="3324225"/>
          <p14:tracePt t="6278" x="1982788" y="3309938"/>
          <p14:tracePt t="6288" x="1892300" y="3309938"/>
          <p14:tracePt t="6294" x="1847850" y="3309938"/>
          <p14:tracePt t="6304" x="1819275" y="3309938"/>
          <p14:tracePt t="6314" x="1789113" y="3309938"/>
          <p14:tracePt t="6384" x="1789113" y="3294063"/>
          <p14:tracePt t="6410" x="1789113" y="3279775"/>
          <p14:tracePt t="6424" x="1803400" y="3265488"/>
          <p14:tracePt t="6430" x="1819275" y="3265488"/>
          <p14:tracePt t="6440" x="1833563" y="3265488"/>
          <p14:tracePt t="6444" x="1847850" y="3265488"/>
          <p14:tracePt t="6454" x="1892300" y="3265488"/>
          <p14:tracePt t="6464" x="1922463" y="3265488"/>
          <p14:tracePt t="6470" x="1982788" y="3265488"/>
          <p14:tracePt t="6480" x="2041525" y="3265488"/>
          <p14:tracePt t="6485" x="2101850" y="3249613"/>
          <p14:tracePt t="6496" x="2160588" y="3235325"/>
          <p14:tracePt t="6506" x="2265363" y="3235325"/>
          <p14:tracePt t="6510" x="2355850" y="3235325"/>
          <p14:tracePt t="6520" x="2459038" y="3205163"/>
          <p14:tracePt t="6526" x="2519363" y="3205163"/>
          <p14:tracePt t="6535" x="2608263" y="3205163"/>
          <p14:tracePt t="6541" x="2682875" y="3205163"/>
          <p14:tracePt t="6552" x="2743200" y="3205163"/>
          <p14:tracePt t="6560" x="2846388" y="3205163"/>
          <p14:tracePt t="6566" x="2936875" y="3205163"/>
          <p14:tracePt t="6576" x="3189288" y="3221038"/>
          <p14:tracePt t="6580" x="3354388" y="3235325"/>
          <p14:tracePt t="6590" x="3548063" y="3265488"/>
          <p14:tracePt t="6602" x="3681413" y="3265488"/>
          <p14:tracePt t="6606" x="3875088" y="3279775"/>
          <p14:tracePt t="6616" x="3994150" y="3294063"/>
          <p14:tracePt t="6622" x="4114800" y="3309938"/>
          <p14:tracePt t="6632" x="4159250" y="3309938"/>
          <p14:tracePt t="6643" x="4187825" y="3309938"/>
          <p14:tracePt t="6656" x="4203700" y="3309938"/>
          <p14:tracePt t="6758" x="4217988" y="3324225"/>
          <p14:tracePt t="6792" x="4217988" y="3340100"/>
          <p14:tracePt t="6808" x="4217988" y="3354388"/>
          <p14:tracePt t="6934" x="4233863" y="3354388"/>
          <p14:tracePt t="6944" x="4278313" y="3354388"/>
          <p14:tracePt t="6953" x="4367213" y="3384550"/>
          <p14:tracePt t="6962" x="4486275" y="3384550"/>
          <p14:tracePt t="6964" x="4605338" y="3414713"/>
          <p14:tracePt t="6974" x="4754563" y="3443288"/>
          <p14:tracePt t="6985" x="4964113" y="3459163"/>
          <p14:tracePt t="6992" x="5113338" y="3473450"/>
          <p14:tracePt t="7003" x="5276850" y="3489325"/>
          <p14:tracePt t="7003" x="5410200" y="3517900"/>
          <p14:tracePt t="7014" x="5530850" y="3533775"/>
          <p14:tracePt t="7025" x="5589588" y="3548063"/>
          <p14:tracePt t="7030" x="5619750" y="3563938"/>
          <p14:tracePt t="7054" x="5619750" y="3578225"/>
          <p14:tracePt t="7409" x="5649913" y="3578225"/>
          <p14:tracePt t="7414" x="5678488" y="3578225"/>
          <p14:tracePt t="7424" x="5708650" y="3578225"/>
          <p14:tracePt t="7435" x="5738813" y="3578225"/>
          <p14:tracePt t="7438" x="5768975" y="3578225"/>
          <p14:tracePt t="7448" x="5799138" y="3578225"/>
          <p14:tracePt t="7720" x="5813425" y="3578225"/>
          <p14:tracePt t="8164" x="5813425" y="3563938"/>
          <p14:tracePt t="8180" x="5813425" y="3548063"/>
          <p14:tracePt t="8190" x="5813425" y="3533775"/>
          <p14:tracePt t="8194" x="5813425" y="3517900"/>
          <p14:tracePt t="8204" x="5813425" y="3503613"/>
          <p14:tracePt t="8211" x="5813425" y="3489325"/>
          <p14:tracePt t="8231" x="5813425" y="3473450"/>
          <p14:tracePt t="8247" x="5827713" y="3459163"/>
          <p14:tracePt t="8251" x="5827713" y="3443288"/>
          <p14:tracePt t="8261" x="5827713" y="3429000"/>
          <p14:tracePt t="8277" x="5827713" y="3414713"/>
          <p14:tracePt t="8291" x="5827713" y="3398838"/>
          <p14:tracePt t="8301" x="5827713" y="3384550"/>
          <p14:tracePt t="8321" x="5827713" y="3368675"/>
          <p14:tracePt t="8331" x="5827713" y="3354388"/>
          <p14:tracePt t="8342" x="5813425" y="3340100"/>
          <p14:tracePt t="8346" x="5783263" y="3309938"/>
          <p14:tracePt t="8358" x="5753100" y="3294063"/>
          <p14:tracePt t="8362" x="5738813" y="3235325"/>
          <p14:tracePt t="8372" x="5678488" y="3205163"/>
          <p14:tracePt t="8383" x="5649913" y="3175000"/>
          <p14:tracePt t="8386" x="5619750" y="3160713"/>
          <p14:tracePt t="8396" x="5589588" y="3160713"/>
          <p14:tracePt t="8402" x="5575300" y="3130550"/>
          <p14:tracePt t="8413" x="5559425" y="3130550"/>
          <p14:tracePt t="8418" x="5545138" y="3130550"/>
          <p14:tracePt t="8436" x="5530850" y="3130550"/>
          <p14:tracePt t="8442" x="5514975" y="3116263"/>
          <p14:tracePt t="8459" x="5500688" y="3116263"/>
          <p14:tracePt t="8469" x="5470525" y="3100388"/>
          <p14:tracePt t="8478" x="5426075" y="3086100"/>
          <p14:tracePt t="8483" x="5410200" y="3086100"/>
          <p14:tracePt t="8492" x="5276850" y="3055938"/>
          <p14:tracePt t="8498" x="5157788" y="3025775"/>
          <p14:tracePt t="8508" x="5008563" y="2997200"/>
          <p14:tracePt t="8519" x="4845050" y="2951163"/>
          <p14:tracePt t="8522" x="4502150" y="2892425"/>
          <p14:tracePt t="8532" x="4203700" y="2832100"/>
          <p14:tracePt t="8540" x="3830638" y="2773363"/>
          <p14:tracePt t="8548" x="3592513" y="2743200"/>
          <p14:tracePt t="8551" x="3398838" y="2698750"/>
          <p14:tracePt t="8562" x="3189288" y="2654300"/>
          <p14:tracePt t="8574" x="3070225" y="2638425"/>
          <p14:tracePt t="8578" x="2921000" y="2593975"/>
          <p14:tracePt t="8588" x="2876550" y="2579688"/>
          <p14:tracePt t="8594" x="2832100" y="2563813"/>
          <p14:tracePt t="8604" x="2832100" y="2549525"/>
          <p14:tracePt t="8618" x="2832100" y="2535238"/>
          <p14:tracePt t="8635" x="2832100" y="2519363"/>
          <p14:tracePt t="8668" x="2846388" y="2519363"/>
          <p14:tracePt t="8674" x="2862263" y="2519363"/>
          <p14:tracePt t="8686" x="2967038" y="2519363"/>
          <p14:tracePt t="8691" x="3086100" y="2519363"/>
          <p14:tracePt t="8701" x="3324225" y="2519363"/>
          <p14:tracePt t="8710" x="3473450" y="2519363"/>
          <p14:tracePt t="8714" x="3816350" y="2519363"/>
          <p14:tracePt t="8724" x="4143375" y="2519363"/>
          <p14:tracePt t="8731" x="4665663" y="2519363"/>
          <p14:tracePt t="8740" x="5187950" y="2489200"/>
          <p14:tracePt t="8752" x="5708650" y="2460625"/>
          <p14:tracePt t="8753" x="6007100" y="2460625"/>
          <p14:tracePt t="8765" x="6215063" y="2414588"/>
          <p14:tracePt t="8770" x="6335713" y="2400300"/>
          <p14:tracePt t="8780" x="6408738" y="2355850"/>
          <p14:tracePt t="8794" x="6408738" y="2339975"/>
          <p14:tracePt t="8810" x="6408738" y="2325688"/>
          <p14:tracePt t="8820" x="6394450" y="2265363"/>
          <p14:tracePt t="8826" x="6364288" y="2236788"/>
          <p14:tracePt t="8836" x="6335713" y="2176463"/>
          <p14:tracePt t="8847" x="6275388" y="2132013"/>
          <p14:tracePt t="8852" x="6230938" y="2101850"/>
          <p14:tracePt t="8860" x="6156325" y="2071688"/>
          <p14:tracePt t="8868" x="6021388" y="2043113"/>
          <p14:tracePt t="8876" x="5872163" y="2043113"/>
          <p14:tracePt t="8880" x="5559425" y="2043113"/>
          <p14:tracePt t="8890" x="5232400" y="2043113"/>
          <p14:tracePt t="8902" x="4651375" y="2043113"/>
          <p14:tracePt t="8908" x="4217988" y="2087563"/>
          <p14:tracePt t="8919" x="3636963" y="2206625"/>
          <p14:tracePt t="8922" x="3382963" y="2311400"/>
          <p14:tracePt t="8933" x="2981325" y="2519363"/>
          <p14:tracePt t="8942" x="2638425" y="2728913"/>
          <p14:tracePt t="8946" x="2474913" y="2981325"/>
          <p14:tracePt t="8956" x="2384425" y="3205163"/>
          <p14:tracePt t="8962" x="2370138" y="3354388"/>
          <p14:tracePt t="8973" x="2370138" y="3489325"/>
          <p14:tracePt t="8976" x="2370138" y="3608388"/>
          <p14:tracePt t="8986" x="2459038" y="3757613"/>
          <p14:tracePt t="8996" x="2549525" y="3816350"/>
          <p14:tracePt t="9002" x="2817813" y="3906838"/>
          <p14:tracePt t="9012" x="3070225" y="3921125"/>
          <p14:tracePt t="9016" x="3487738" y="3921125"/>
          <p14:tracePt t="9026" x="3756025" y="3906838"/>
          <p14:tracePt t="9038" x="4278313" y="3832225"/>
          <p14:tracePt t="9042" x="4679950" y="3771900"/>
          <p14:tracePt t="9052" x="5232400" y="3652838"/>
          <p14:tracePt t="9059" x="5888038" y="3459163"/>
          <p14:tracePt t="9069" x="6261100" y="3324225"/>
          <p14:tracePt t="9078" x="6618288" y="3130550"/>
          <p14:tracePt t="9082" x="6737350" y="3041650"/>
          <p14:tracePt t="9102" x="6811963" y="2832100"/>
          <p14:tracePt t="9110" x="6751638" y="2698750"/>
          <p14:tracePt t="9111" x="6662738" y="2593975"/>
          <p14:tracePt t="9122" x="6469063" y="2430463"/>
          <p14:tracePt t="9133" x="6140450" y="2281238"/>
          <p14:tracePt t="9138" x="5589588" y="2027238"/>
          <p14:tracePt t="9150" x="5097463" y="1908175"/>
          <p14:tracePt t="9154" x="4397375" y="1789113"/>
          <p14:tracePt t="9165" x="3844925" y="1774825"/>
          <p14:tracePt t="9174" x="3086100" y="1744663"/>
          <p14:tracePt t="9178" x="2384425" y="1774825"/>
          <p14:tracePt t="9188" x="1938338" y="1878013"/>
          <p14:tracePt t="9194" x="1430338" y="2071688"/>
          <p14:tracePt t="9204" x="1208088" y="2265363"/>
          <p14:tracePt t="9208" x="984250" y="2489200"/>
          <p14:tracePt t="9218" x="909638" y="2654300"/>
          <p14:tracePt t="9228" x="909638" y="2878138"/>
          <p14:tracePt t="9235" x="909638" y="2981325"/>
          <p14:tracePt t="9244" x="1012825" y="3221038"/>
          <p14:tracePt t="9248" x="1162050" y="3368675"/>
          <p14:tracePt t="9260" x="1430338" y="3578225"/>
          <p14:tracePt t="9270" x="1714500" y="3683000"/>
          <p14:tracePt t="9275" x="2132013" y="3757613"/>
          <p14:tracePt t="9285" x="2384425" y="3757613"/>
          <p14:tracePt t="9291" x="2743200" y="3757613"/>
          <p14:tracePt t="9302" x="3175000" y="3652838"/>
          <p14:tracePt t="9310" x="3429000" y="3533775"/>
          <p14:tracePt t="9314" x="3756025" y="3340100"/>
          <p14:tracePt t="9324" x="4040188" y="3116263"/>
          <p14:tracePt t="9330" x="4173538" y="2878138"/>
          <p14:tracePt t="9342" x="4233863" y="2698750"/>
          <p14:tracePt t="9344" x="4233863" y="2549525"/>
          <p14:tracePt t="9354" x="4203700" y="2400300"/>
          <p14:tracePt t="9365" x="4098925" y="2281238"/>
          <p14:tracePt t="9370" x="3935413" y="2146300"/>
          <p14:tracePt t="9381" x="3592513" y="2027238"/>
          <p14:tracePt t="9385" x="3398838" y="1997075"/>
          <p14:tracePt t="9397" x="3086100" y="1982788"/>
          <p14:tracePt t="9407" x="2771775" y="1982788"/>
          <p14:tracePt t="9410" x="2281238" y="2027238"/>
          <p14:tracePt t="9420" x="1952625" y="2087563"/>
          <p14:tracePt t="9426" x="1550988" y="2220913"/>
          <p14:tracePt t="9436" x="1236663" y="2386013"/>
          <p14:tracePt t="9441" x="1073150" y="2505075"/>
          <p14:tracePt t="9452" x="923925" y="2728913"/>
          <p14:tracePt t="9460" x="893763" y="2832100"/>
          <p14:tracePt t="9466" x="893763" y="2951163"/>
          <p14:tracePt t="9476" x="968375" y="3055938"/>
          <p14:tracePt t="9480" x="1162050" y="3190875"/>
          <p14:tracePt t="9490" x="1401763" y="3249613"/>
          <p14:tracePt t="9502" x="1847850" y="3354388"/>
          <p14:tracePt t="9507" x="2295525" y="3414713"/>
          <p14:tracePt t="9519" x="2906713" y="3459163"/>
          <p14:tracePt t="9522" x="3354388" y="3459163"/>
          <p14:tracePt t="9533" x="3935413" y="3459163"/>
          <p14:tracePt t="9536" x="4383088" y="3414713"/>
          <p14:tracePt t="9546" x="4903788" y="3324225"/>
          <p14:tracePt t="9558" x="5202238" y="3249613"/>
          <p14:tracePt t="9562" x="5545138" y="3160713"/>
          <p14:tracePt t="9572" x="5694363" y="3071813"/>
          <p14:tracePt t="9576" x="5738813" y="3025775"/>
          <p14:tracePt t="9586" x="5738813" y="2997200"/>
          <p14:tracePt t="9597" x="5724525" y="2967038"/>
          <p14:tracePt t="9602" x="5678488" y="2922588"/>
          <p14:tracePt t="9612" x="5634038" y="2892425"/>
          <p14:tracePt t="9619" x="5514975" y="2862263"/>
          <p14:tracePt t="9628" x="5426075" y="2847975"/>
          <p14:tracePt t="9632" x="5321300" y="2847975"/>
          <p14:tracePt t="9642" x="5262563" y="2847975"/>
          <p14:tracePt t="9652" x="5187950" y="2847975"/>
          <p14:tracePt t="9659" x="5097463" y="2847975"/>
          <p14:tracePt t="9669" x="5008563" y="2847975"/>
          <p14:tracePt t="9672" x="4903788" y="2878138"/>
          <p14:tracePt t="9682" x="4845050" y="2906713"/>
          <p14:tracePt t="9693" x="4814888" y="2936875"/>
          <p14:tracePt t="9699" x="4799013" y="2967038"/>
          <p14:tracePt t="9708" x="4799013" y="2997200"/>
          <p14:tracePt t="9765" x="4829175" y="2997200"/>
          <p14:tracePt t="9768" x="4859338" y="2997200"/>
          <p14:tracePt t="9778" x="4903788" y="2997200"/>
          <p14:tracePt t="9788" x="4964113" y="2997200"/>
          <p14:tracePt t="9794" x="5038725" y="2997200"/>
          <p14:tracePt t="9804" x="5097463" y="2997200"/>
          <p14:tracePt t="9809" x="5157788" y="2981325"/>
          <p14:tracePt t="9819" x="5216525" y="2981325"/>
          <p14:tracePt t="9829" x="5232400" y="2981325"/>
          <p14:tracePt t="9931" x="5232400" y="2997200"/>
          <p14:tracePt t="9945" x="5232400" y="3011488"/>
          <p14:tracePt t="9996" x="5232400" y="3025775"/>
          <p14:tracePt t="10441" x="5202238" y="3025775"/>
          <p14:tracePt t="10452" x="5141913" y="3025775"/>
          <p14:tracePt t="10455" x="5097463" y="3025775"/>
          <p14:tracePt t="10464" x="5022850" y="3011488"/>
          <p14:tracePt t="10470" x="4964113" y="3011488"/>
          <p14:tracePt t="10480" x="4919663" y="3011488"/>
          <p14:tracePt t="10490" x="4889500" y="3011488"/>
          <p14:tracePt t="10494" x="4829175" y="3011488"/>
          <p14:tracePt t="10504" x="4799013" y="3011488"/>
          <p14:tracePt t="10510" x="4754563" y="3011488"/>
          <p14:tracePt t="10520" x="4695825" y="2997200"/>
          <p14:tracePt t="10530" x="4651375" y="2997200"/>
          <p14:tracePt t="10536" x="4560888" y="2981325"/>
          <p14:tracePt t="10546" x="4427538" y="2981325"/>
          <p14:tracePt t="10552" x="4278313" y="2981325"/>
          <p14:tracePt t="10560" x="4098925" y="2981325"/>
          <p14:tracePt t="10567" x="3844925" y="2951163"/>
          <p14:tracePt t="10576" x="3576638" y="2951163"/>
          <p14:tracePt t="10586" x="3398838" y="2951163"/>
          <p14:tracePt t="10591" x="3219450" y="2967038"/>
          <p14:tracePt t="10602" x="3086100" y="2997200"/>
          <p14:tracePt t="10608" x="2981325" y="3025775"/>
          <p14:tracePt t="10616" x="2892425" y="3055938"/>
          <p14:tracePt t="10626" x="2801938" y="3071813"/>
          <p14:tracePt t="10630" x="2787650" y="3086100"/>
          <p14:tracePt t="10641" x="2757488" y="3116263"/>
          <p14:tracePt t="10646" x="2757488" y="3130550"/>
          <p14:tracePt t="10657" x="2757488" y="3146425"/>
          <p14:tracePt t="10662" x="2743200" y="3146425"/>
          <p14:tracePt t="10687" x="2727325" y="3146425"/>
          <p14:tracePt t="10702" x="2713038" y="3146425"/>
          <p14:tracePt t="10713" x="2698750" y="3146425"/>
          <p14:tracePt t="10716" x="2682875" y="3160713"/>
          <p14:tracePt t="10726" x="2668588" y="3160713"/>
          <p14:tracePt t="10736" x="2652713" y="3160713"/>
          <p14:tracePt t="10742" x="2624138" y="3160713"/>
          <p14:tracePt t="10752" x="2578100" y="3160713"/>
          <p14:tracePt t="10759" x="2549525" y="3160713"/>
          <p14:tracePt t="10768" x="2489200" y="3160713"/>
          <p14:tracePt t="10778" x="2459038" y="3160713"/>
          <p14:tracePt t="10782" x="2400300" y="3160713"/>
          <p14:tracePt t="10792" x="2355850" y="3160713"/>
          <p14:tracePt t="10798" x="2281238" y="3175000"/>
          <p14:tracePt t="10808" x="2235200" y="3175000"/>
          <p14:tracePt t="10818" x="2176463" y="3175000"/>
          <p14:tracePt t="10822" x="2101850" y="3175000"/>
          <p14:tracePt t="10833" x="2087563" y="3175000"/>
          <p14:tracePt t="10839" x="2041525" y="3190875"/>
          <p14:tracePt t="10848" x="1966913" y="3190875"/>
          <p14:tracePt t="10852" x="1908175" y="3190875"/>
          <p14:tracePt t="10863" x="1654175" y="3190875"/>
          <p14:tracePt t="10874" x="1565275" y="3190875"/>
          <p14:tracePt t="10878" x="1430338" y="3190875"/>
          <p14:tracePt t="10888" x="1296988" y="3190875"/>
          <p14:tracePt t="10895" x="1117600" y="3190875"/>
          <p14:tracePt t="10905" x="865188" y="3190875"/>
          <p14:tracePt t="10914" x="715963" y="3175000"/>
          <p14:tracePt t="10918" x="536575" y="3160713"/>
          <p14:tracePt t="10928" x="417513" y="3160713"/>
          <p14:tracePt t="10935" x="312738" y="3160713"/>
          <p14:tracePt t="10944" x="282575" y="3160713"/>
          <p14:tracePt t="10954" x="268288" y="3160713"/>
          <p14:tracePt t="10985" x="282575" y="3160713"/>
          <p14:tracePt t="10988" x="328613" y="3160713"/>
          <p14:tracePt t="11002" x="387350" y="3160713"/>
          <p14:tracePt t="11010" x="447675" y="3175000"/>
          <p14:tracePt t="11014" x="536575" y="3175000"/>
          <p14:tracePt t="11024" x="581025" y="3175000"/>
          <p14:tracePt t="11031" x="685800" y="3175000"/>
          <p14:tracePt t="11040" x="804863" y="3175000"/>
          <p14:tracePt t="11052" x="893763" y="3175000"/>
          <p14:tracePt t="11054" x="1028700" y="3175000"/>
          <p14:tracePt t="11064" x="1133475" y="3175000"/>
          <p14:tracePt t="11070" x="1222375" y="3175000"/>
          <p14:tracePt t="11080" x="1355725" y="3175000"/>
          <p14:tracePt t="11085" x="1535113" y="3175000"/>
          <p14:tracePt t="11094" x="1698625" y="3175000"/>
          <p14:tracePt t="11107" x="1878013" y="3175000"/>
          <p14:tracePt t="11110" x="2027238" y="3175000"/>
          <p14:tracePt t="11120" x="2190750" y="3175000"/>
          <p14:tracePt t="11126" x="2309813" y="3175000"/>
          <p14:tracePt t="11136" x="2444750" y="3175000"/>
          <p14:tracePt t="11147" x="2519363" y="3175000"/>
          <p14:tracePt t="11152" x="2624138" y="3175000"/>
          <p14:tracePt t="11160" x="2668588" y="3190875"/>
          <p14:tracePt t="11166" x="2727325" y="3190875"/>
          <p14:tracePt t="11175" x="2787650" y="3190875"/>
          <p14:tracePt t="11186" x="2817813" y="3190875"/>
          <p14:tracePt t="11191" x="2832100" y="3190875"/>
          <p14:tracePt t="11202" x="2846388" y="3190875"/>
          <p14:tracePt t="11206" x="2862263" y="3190875"/>
          <p14:tracePt t="11218" x="2876550" y="3190875"/>
          <p14:tracePt t="11219" x="2892425" y="3190875"/>
          <p14:tracePt t="11232" x="2906713" y="3190875"/>
          <p14:tracePt t="11242" x="2906713" y="3175000"/>
          <p14:tracePt t="11246" x="2921000" y="3175000"/>
          <p14:tracePt t="11256" x="2921000" y="3160713"/>
          <p14:tracePt t="11262" x="2936875" y="3160713"/>
          <p14:tracePt t="11272" x="2967038" y="3146425"/>
          <p14:tracePt t="11282" x="2981325" y="3146425"/>
          <p14:tracePt t="11286" x="2995613" y="3146425"/>
          <p14:tracePt t="11297" x="3040063" y="3146425"/>
          <p14:tracePt t="11302" x="3086100" y="3146425"/>
          <p14:tracePt t="11313" x="3235325" y="3146425"/>
          <p14:tracePt t="11316" x="3368675" y="3175000"/>
          <p14:tracePt t="11326" x="3487738" y="3205163"/>
          <p14:tracePt t="11338" x="3592513" y="3221038"/>
          <p14:tracePt t="11342" x="3725863" y="3265488"/>
          <p14:tracePt t="11351" x="3830638" y="3294063"/>
          <p14:tracePt t="11358" x="3965575" y="3324225"/>
          <p14:tracePt t="11368" x="4040188" y="3340100"/>
          <p14:tracePt t="11379" x="4098925" y="3354388"/>
          <p14:tracePt t="11382" x="4129088" y="3368675"/>
          <p14:tracePt t="11392" x="4203700" y="3368675"/>
          <p14:tracePt t="11399" x="4217988" y="3368675"/>
          <p14:tracePt t="11408" x="4248150" y="3368675"/>
          <p14:tracePt t="11412" x="4262438" y="3368675"/>
          <p14:tracePt t="11424" x="4278313" y="3368675"/>
          <p14:tracePt t="11433" x="4292600" y="3368675"/>
          <p14:tracePt t="11439" x="4308475" y="3368675"/>
          <p14:tracePt t="11449" x="4322763" y="3368675"/>
          <p14:tracePt t="11452" x="4337050" y="3354388"/>
          <p14:tracePt t="11464" x="4352925" y="3354388"/>
          <p14:tracePt t="11474" x="4367213" y="3354388"/>
          <p14:tracePt t="11478" x="4383088" y="3354388"/>
          <p14:tracePt t="11488" x="4397375" y="3354388"/>
          <p14:tracePt t="11505" x="4411663" y="3354388"/>
          <p14:tracePt t="11508" x="4427538" y="3354388"/>
          <p14:tracePt t="11519" x="4456113" y="3354388"/>
          <p14:tracePt t="11528" x="4486275" y="3354388"/>
          <p14:tracePt t="11535" x="4502150" y="3354388"/>
          <p14:tracePt t="11545" x="4530725" y="3354388"/>
          <p14:tracePt t="11548" x="4560888" y="3354388"/>
          <p14:tracePt t="11558" x="4591050" y="3368675"/>
          <p14:tracePt t="11570" x="4621213" y="3368675"/>
          <p14:tracePt t="11574" x="4635500" y="3368675"/>
          <p14:tracePt t="11585" x="4651375" y="3368675"/>
          <p14:tracePt t="11591" x="4665663" y="3384550"/>
          <p14:tracePt t="11610" x="4679950" y="3384550"/>
          <p14:tracePt t="11625" x="4695825" y="3398838"/>
          <p14:tracePt t="11816" x="4710113" y="3398838"/>
          <p14:tracePt t="11823" x="4754563" y="3414713"/>
          <p14:tracePt t="11833" x="4784725" y="3414713"/>
          <p14:tracePt t="11842" x="4859338" y="3414713"/>
          <p14:tracePt t="11846" x="4919663" y="3429000"/>
          <p14:tracePt t="11858" x="5008563" y="3429000"/>
          <p14:tracePt t="11862" x="5053013" y="3443288"/>
          <p14:tracePt t="11872" x="5127625" y="3459163"/>
          <p14:tracePt t="11876" x="5202238" y="3459163"/>
          <p14:tracePt t="11886" x="5276850" y="3473450"/>
          <p14:tracePt t="11897" x="5321300" y="3473450"/>
          <p14:tracePt t="11902" x="5381625" y="3473450"/>
          <p14:tracePt t="11912" x="5440363" y="3489325"/>
          <p14:tracePt t="11918" x="5500688" y="3489325"/>
          <p14:tracePt t="11930" x="5545138" y="3503613"/>
          <p14:tracePt t="11932" x="5603875" y="3503613"/>
          <p14:tracePt t="11942" x="5634038" y="3503613"/>
          <p14:tracePt t="11952" x="5678488" y="3503613"/>
          <p14:tracePt t="11960" x="5724525" y="3503613"/>
          <p14:tracePt t="11969" x="5768975" y="3517900"/>
          <p14:tracePt t="11972" x="5783263" y="3517900"/>
          <p14:tracePt t="11982" x="5799138" y="3517900"/>
          <p14:tracePt t="11992" x="5843588" y="3517900"/>
          <p14:tracePt t="11998" x="5857875" y="3517900"/>
          <p14:tracePt t="12008" x="5872163" y="3517900"/>
          <p14:tracePt t="12012" x="5888038" y="3517900"/>
          <p14:tracePt t="12023" x="5902325" y="3517900"/>
          <p14:tracePt t="12035" x="5918200" y="3517900"/>
          <p14:tracePt t="12038" x="5932488" y="3517900"/>
          <p14:tracePt t="12048" x="5946775" y="3517900"/>
          <p14:tracePt t="12064" x="5962650" y="3517900"/>
          <p14:tracePt t="12068" x="5962650" y="3503613"/>
          <p14:tracePt t="12079" x="5976938" y="3503613"/>
          <p14:tracePt t="12089" x="5976938" y="3489325"/>
          <p14:tracePt t="12102" x="5992813" y="3489325"/>
          <p14:tracePt t="12110" x="5992813" y="3473450"/>
          <p14:tracePt t="12135" x="5992813" y="3459163"/>
          <p14:tracePt t="12151" x="5992813" y="3443288"/>
          <p14:tracePt t="12160" x="5992813" y="3429000"/>
          <p14:tracePt t="12164" x="5992813" y="3414713"/>
          <p14:tracePt t="12185" x="5992813" y="3398838"/>
          <p14:tracePt t="12201" x="5976938" y="3398838"/>
          <p14:tracePt t="12204" x="5976938" y="3384550"/>
          <p14:tracePt t="12214" x="5976938" y="3368675"/>
          <p14:tracePt t="12224" x="5962650" y="3368675"/>
          <p14:tracePt t="12231" x="5962650" y="3354388"/>
          <p14:tracePt t="12241" x="5962650" y="3340100"/>
          <p14:tracePt t="12244" x="5946775" y="3340100"/>
          <p14:tracePt t="12340" x="5946775" y="3324225"/>
          <p14:tracePt t="12351" x="5946775" y="3279775"/>
          <p14:tracePt t="12360" x="5946775" y="3249613"/>
          <p14:tracePt t="12367" x="5946775" y="3190875"/>
          <p14:tracePt t="12377" x="5946775" y="3146425"/>
          <p14:tracePt t="12383" x="5946775" y="3100388"/>
          <p14:tracePt t="12392" x="5946775" y="3086100"/>
          <p14:tracePt t="12401" x="5946775" y="3071813"/>
          <p14:tracePt t="12407" x="5946775" y="3055938"/>
          <p14:tracePt t="12417" x="5946775" y="3041650"/>
          <p14:tracePt t="12423" x="5946775" y="3025775"/>
          <p14:tracePt t="12436" x="5932488" y="3011488"/>
          <p14:tracePt t="12447" x="5918200" y="2997200"/>
          <p14:tracePt t="12462" x="5918200" y="2981325"/>
          <p14:tracePt t="12472" x="5902325" y="2967038"/>
          <p14:tracePt t="12486" x="5888038" y="2951163"/>
          <p14:tracePt t="12493" x="5888038" y="2936875"/>
          <p14:tracePt t="12502" x="5872163" y="2936875"/>
          <p14:tracePt t="12512" x="5872163" y="2922588"/>
          <p14:tracePt t="12528" x="5857875" y="2922588"/>
          <p14:tracePt t="12532" x="5857875" y="2906713"/>
          <p14:tracePt t="12764" x="5857875" y="2922588"/>
          <p14:tracePt t="12780" x="5857875" y="2936875"/>
          <p14:tracePt t="12791" x="5872163" y="2951163"/>
          <p14:tracePt t="12807" x="5872163" y="2967038"/>
          <p14:tracePt t="12821" x="5888038" y="2981325"/>
          <p14:tracePt t="12943" x="5902325" y="2997200"/>
          <p14:tracePt t="12952" x="5902325" y="3011488"/>
          <p14:tracePt t="12959" x="5918200" y="3025775"/>
          <p14:tracePt t="12973" x="5932488" y="3041650"/>
          <p14:tracePt t="12982" x="5946775" y="3071813"/>
          <p14:tracePt t="13009" x="5946775" y="3086100"/>
          <p14:tracePt t="13049" x="5946775" y="3100388"/>
          <p14:tracePt t="13052" x="5946775" y="3116263"/>
          <p14:tracePt t="13068" x="5946775" y="3130550"/>
          <p14:tracePt t="13070" x="5946775" y="3146425"/>
          <p14:tracePt t="13081" x="5946775" y="3160713"/>
          <p14:tracePt t="13086" x="5946775" y="3175000"/>
          <p14:tracePt t="13102" x="5946775" y="3190875"/>
          <p14:tracePt t="13119" x="5946775" y="3205163"/>
          <p14:tracePt t="13136" x="5946775" y="3221038"/>
          <p14:tracePt t="13156" x="5946775" y="3235325"/>
          <p14:tracePt t="13177" x="5932488" y="3235325"/>
          <p14:tracePt t="13182" x="5918200" y="3235325"/>
          <p14:tracePt t="13197" x="5902325" y="3249613"/>
          <p14:tracePt t="13208" x="5872163" y="3249613"/>
          <p14:tracePt t="13218" x="5813425" y="3279775"/>
          <p14:tracePt t="13223" x="5783263" y="3294063"/>
          <p14:tracePt t="13233" x="5724525" y="3309938"/>
          <p14:tracePt t="13236" x="5678488" y="3340100"/>
          <p14:tracePt t="13246" x="5619750" y="3368675"/>
          <p14:tracePt t="13252" x="5589588" y="3384550"/>
          <p14:tracePt t="13262" x="5545138" y="3414713"/>
          <p14:tracePt t="13272" x="5514975" y="3429000"/>
          <p14:tracePt t="13276" x="5500688" y="3443288"/>
          <p14:tracePt t="13286" x="5470525" y="3473450"/>
          <p14:tracePt t="13292" x="5456238" y="3489325"/>
          <p14:tracePt t="13302" x="5426075" y="3503613"/>
          <p14:tracePt t="13313" x="5410200" y="3503613"/>
          <p14:tracePt t="13318" x="5381625" y="3517900"/>
          <p14:tracePt t="13328" x="5365750" y="3517900"/>
          <p14:tracePt t="13332" x="5335588" y="3517900"/>
          <p14:tracePt t="13342" x="5307013" y="3517900"/>
          <p14:tracePt t="13353" x="5276850" y="3517900"/>
          <p14:tracePt t="13358" x="5246688" y="3517900"/>
          <p14:tracePt t="13368" x="5216525" y="3533775"/>
          <p14:tracePt t="13372" x="5187950" y="3533775"/>
          <p14:tracePt t="13382" x="5172075" y="3533775"/>
          <p14:tracePt t="13388" x="5157788" y="3533775"/>
          <p14:tracePt t="13398" x="5141913" y="3533775"/>
          <p14:tracePt t="13408" x="5127625" y="3548063"/>
          <p14:tracePt t="13414" x="5113338" y="3548063"/>
          <p14:tracePt t="13425" x="5097463" y="3548063"/>
          <p14:tracePt t="13428" x="5083175" y="3548063"/>
          <p14:tracePt t="13438" x="5083175" y="3563938"/>
          <p14:tracePt t="13448" x="5067300" y="3563938"/>
          <p14:tracePt t="13454" x="5038725" y="3563938"/>
          <p14:tracePt t="13464" x="5022850" y="3578225"/>
          <p14:tracePt t="13468" x="5008563" y="3578225"/>
          <p14:tracePt t="13478" x="4992688" y="3578225"/>
          <p14:tracePt t="13486" x="4964113" y="3592513"/>
          <p14:tracePt t="13494" x="4933950" y="3592513"/>
          <p14:tracePt t="13504" x="4919663" y="3592513"/>
          <p14:tracePt t="13510" x="4889500" y="3608388"/>
          <p14:tracePt t="13518" x="4859338" y="3622675"/>
          <p14:tracePt t="13525" x="4829175" y="3622675"/>
          <p14:tracePt t="13535" x="4814888" y="3622675"/>
          <p14:tracePt t="13614" x="4799013" y="3592513"/>
          <p14:tracePt t="13620" x="4754563" y="3548063"/>
          <p14:tracePt t="13630" x="4724400" y="3517900"/>
          <p14:tracePt t="13640" x="4651375" y="3473450"/>
          <p14:tracePt t="13646" x="4560888" y="3384550"/>
          <p14:tracePt t="13656" x="4471988" y="3340100"/>
          <p14:tracePt t="13660" x="4352925" y="3279775"/>
          <p14:tracePt t="13670" x="4248150" y="3235325"/>
          <p14:tracePt t="13681" x="4187825" y="3205163"/>
          <p14:tracePt t="13686" x="4159250" y="3205163"/>
          <p14:tracePt t="13696" x="4159250" y="3190875"/>
          <p14:tracePt t="13862" x="4159250" y="3205163"/>
          <p14:tracePt t="13872" x="4159250" y="3235325"/>
          <p14:tracePt t="13888" x="4159250" y="3249613"/>
          <p14:tracePt t="13892" x="4159250" y="3265488"/>
          <p14:tracePt t="13902" x="4159250" y="3279775"/>
          <p14:tracePt t="13908" x="4159250" y="3294063"/>
          <p14:tracePt t="13920" x="4159250" y="3309938"/>
          <p14:tracePt t="13928" x="4159250" y="3324225"/>
          <p14:tracePt t="13943" x="4159250" y="3340100"/>
          <p14:tracePt t="13948" x="4159250" y="3354388"/>
          <p14:tracePt t="13959" x="4203700" y="3354388"/>
          <p14:tracePt t="13969" x="4292600" y="3354388"/>
          <p14:tracePt t="13972" x="4383088" y="3354388"/>
          <p14:tracePt t="13985" x="4502150" y="3354388"/>
          <p14:tracePt t="13990" x="4635500" y="3354388"/>
          <p14:tracePt t="14002" x="4903788" y="3340100"/>
          <p14:tracePt t="14006" x="5127625" y="3309938"/>
          <p14:tracePt t="14017" x="5276850" y="3279775"/>
          <p14:tracePt t="14020" x="5381625" y="3265488"/>
          <p14:tracePt t="14031" x="5470525" y="3221038"/>
          <p14:tracePt t="14036" x="5514975" y="3205163"/>
          <p14:tracePt t="14047" x="5530850" y="3205163"/>
          <p14:tracePt t="14070" x="5530850" y="3190875"/>
          <p14:tracePt t="14086" x="5530850" y="3175000"/>
          <p14:tracePt t="14112" x="5514975" y="3160713"/>
          <p14:tracePt t="14309" x="5500688" y="3160713"/>
          <p14:tracePt t="14319" x="5500688" y="3175000"/>
          <p14:tracePt t="14454" x="5470525" y="3160713"/>
          <p14:tracePt t="14460" x="5456238" y="3146425"/>
          <p14:tracePt t="14473" x="5440363" y="3116263"/>
          <p14:tracePt t="14483" x="5395913" y="3100388"/>
          <p14:tracePt t="14484" x="5335588" y="3055938"/>
          <p14:tracePt t="14494" x="5262563" y="3011488"/>
          <p14:tracePt t="14502" x="5172075" y="2951163"/>
          <p14:tracePt t="14514" x="5053013" y="2906713"/>
          <p14:tracePt t="14527" x="4740275" y="2743200"/>
          <p14:tracePt t="14540" x="4456113" y="2593975"/>
          <p14:tracePt t="14545" x="4143375" y="2474913"/>
          <p14:tracePt t="14567" x="3413125" y="2206625"/>
          <p14:tracePt t="14579" x="3189288" y="2132013"/>
          <p14:tracePt t="14592" x="2892425" y="2027238"/>
          <p14:tracePt t="14596" x="2771775" y="1982788"/>
          <p14:tracePt t="14606" x="2682875" y="1938338"/>
          <p14:tracePt t="14612" x="2563813" y="1893888"/>
          <p14:tracePt t="14622" x="2428875" y="1849438"/>
          <p14:tracePt t="14632" x="2370138" y="1833563"/>
          <p14:tracePt t="14636" x="2309813" y="1819275"/>
          <p14:tracePt t="14646" x="2265363" y="1803400"/>
          <p14:tracePt t="14652" x="2235200" y="1789113"/>
          <p14:tracePt t="14662" x="2176463" y="1774825"/>
          <p14:tracePt t="14672" x="2160588" y="1758950"/>
          <p14:tracePt t="14678" x="2146300" y="1758950"/>
          <p14:tracePt t="14688" x="2132013" y="1758950"/>
          <p14:tracePt t="14692" x="2116138" y="1744663"/>
          <p14:tracePt t="14702" x="2101850" y="1728788"/>
          <p14:tracePt t="14710" x="2087563" y="1728788"/>
          <p14:tracePt t="14719" x="2071688" y="1728788"/>
          <p14:tracePt t="14728" x="2057400" y="1714500"/>
          <p14:tracePt t="14743" x="2041525" y="1700213"/>
          <p14:tracePt t="14748" x="2027238" y="1684338"/>
          <p14:tracePt t="14769" x="2012950" y="1670050"/>
          <p14:tracePt t="14772" x="2012950" y="1654175"/>
          <p14:tracePt t="14782" x="2012950" y="1639888"/>
          <p14:tracePt t="14788" x="2012950" y="1625600"/>
          <p14:tracePt t="14798" x="2027238" y="1595438"/>
          <p14:tracePt t="14810" x="2087563" y="1565275"/>
          <p14:tracePt t="14814" x="2132013" y="1550988"/>
          <p14:tracePt t="14824" x="2355850" y="1490663"/>
          <p14:tracePt t="14827" x="2503488" y="1460500"/>
          <p14:tracePt t="14838" x="2757488" y="1431925"/>
          <p14:tracePt t="14843" x="2967038" y="1401763"/>
          <p14:tracePt t="14854" x="3368675" y="1371600"/>
          <p14:tracePt t="14864" x="3725863" y="1371600"/>
          <p14:tracePt t="14869" x="4187825" y="1371600"/>
          <p14:tracePt t="14878" x="4635500" y="1371600"/>
          <p14:tracePt t="14885" x="5008563" y="1371600"/>
          <p14:tracePt t="14894" x="5456238" y="1371600"/>
          <p14:tracePt t="14904" x="5768975" y="1371600"/>
          <p14:tracePt t="14908" x="6140450" y="1401763"/>
          <p14:tracePt t="14920" x="6275388" y="1401763"/>
          <p14:tracePt t="14924" x="6380163" y="1416050"/>
          <p14:tracePt t="14937" x="6408738" y="1416050"/>
          <p14:tracePt t="14940" x="6438900" y="1416050"/>
          <p14:tracePt t="14976" x="6438900" y="1431925"/>
          <p14:tracePt t="14990" x="6438900" y="1446213"/>
          <p14:tracePt t="14996" x="6408738" y="1460500"/>
          <p14:tracePt t="15006" x="6394450" y="1490663"/>
          <p14:tracePt t="15012" x="6380163" y="1506538"/>
          <p14:tracePt t="15020" x="6335713" y="1550988"/>
          <p14:tracePt t="15032" x="6289675" y="1595438"/>
          <p14:tracePt t="15036" x="6215063" y="1639888"/>
          <p14:tracePt t="15046" x="6126163" y="1670050"/>
          <p14:tracePt t="15053" x="6037263" y="1714500"/>
          <p14:tracePt t="15061" x="5918200" y="1758950"/>
          <p14:tracePt t="15072" x="5753100" y="1774825"/>
          <p14:tracePt t="15076" x="5530850" y="1803400"/>
          <p14:tracePt t="15085" x="5276850" y="1819275"/>
          <p14:tracePt t="15092" x="4903788" y="1819275"/>
          <p14:tracePt t="15103" x="4605338" y="1819275"/>
          <p14:tracePt t="15106" x="4098925" y="1758950"/>
          <p14:tracePt t="15116" x="3532188" y="1654175"/>
          <p14:tracePt t="15126" x="2936875" y="1535113"/>
          <p14:tracePt t="15132" x="2414588" y="1476375"/>
          <p14:tracePt t="15142" x="2101850" y="1446213"/>
          <p14:tracePt t="15148" x="1878013" y="1431925"/>
          <p14:tracePt t="15159" x="1773238" y="1431925"/>
          <p14:tracePt t="15168" x="1639888" y="1431925"/>
          <p14:tracePt t="15172" x="1565275" y="1431925"/>
          <p14:tracePt t="15182" x="1520825" y="1431925"/>
          <p14:tracePt t="15188" x="1504950" y="1431925"/>
          <p14:tracePt t="15198" x="1490663" y="1431925"/>
          <p14:tracePt t="15214" x="1476375" y="1431925"/>
          <p14:tracePt t="15238" x="1460500" y="1431925"/>
          <p14:tracePt t="15248" x="1446213" y="1431925"/>
          <p14:tracePt t="15252" x="1416050" y="1431925"/>
          <p14:tracePt t="15262" x="1401763" y="1431925"/>
          <p14:tracePt t="15269" x="1371600" y="1431925"/>
          <p14:tracePt t="15278" x="1355725" y="1431925"/>
          <p14:tracePt t="15288" x="1341438" y="1431925"/>
          <p14:tracePt t="15444" x="1341438" y="1446213"/>
          <p14:tracePt t="15454" x="1355725" y="1446213"/>
          <p14:tracePt t="15469" x="1371600" y="1476375"/>
          <p14:tracePt t="15479" x="1385888" y="1476375"/>
          <p14:tracePt t="15485" x="1385888" y="1490663"/>
          <p14:tracePt t="15494" x="1401763" y="1506538"/>
          <p14:tracePt t="15502" x="1416050" y="1506538"/>
          <p14:tracePt t="15510" x="1446213" y="1535113"/>
          <p14:tracePt t="15522" x="1476375" y="1550988"/>
          <p14:tracePt t="15526" x="1504950" y="1565275"/>
          <p14:tracePt t="15532" x="1535113" y="1579563"/>
          <p14:tracePt t="15543" x="1565275" y="1595438"/>
          <p14:tracePt t="15549" x="1595438" y="1609725"/>
          <p14:tracePt t="15556" x="1609725" y="1639888"/>
          <p14:tracePt t="15566" x="1654175" y="1654175"/>
          <p14:tracePt t="15572" x="1698625" y="1684338"/>
          <p14:tracePt t="15582" x="1744663" y="1700213"/>
          <p14:tracePt t="15586" x="1789113" y="1700213"/>
          <p14:tracePt t="15596" x="1819275" y="1714500"/>
          <p14:tracePt t="15608" x="1878013" y="1728788"/>
          <p14:tracePt t="15613" x="1938338" y="1728788"/>
          <p14:tracePt t="15622" x="2012950" y="1744663"/>
          <p14:tracePt t="15628" x="2087563" y="1744663"/>
          <p14:tracePt t="15638" x="2146300" y="1744663"/>
          <p14:tracePt t="15648" x="2220913" y="1744663"/>
          <p14:tracePt t="15652" x="2281238" y="1744663"/>
          <p14:tracePt t="15662" x="2370138" y="1744663"/>
          <p14:tracePt t="15669" x="2400300" y="1744663"/>
          <p14:tracePt t="15677" x="2414588" y="1744663"/>
          <p14:tracePt t="15692" x="2428875" y="1744663"/>
          <p14:tracePt t="15708" x="2444750" y="1728788"/>
          <p14:tracePt t="15744" x="2444750" y="1714500"/>
          <p14:tracePt t="15748" x="2459038" y="1714500"/>
          <p14:tracePt t="15764" x="2474913" y="1700213"/>
          <p14:tracePt t="16011" x="2474913" y="1684338"/>
          <p14:tracePt t="16020" x="2489200" y="1670050"/>
          <p14:tracePt t="16146" x="2503488" y="1670050"/>
          <p14:tracePt t="16166" x="2503488" y="1654175"/>
          <p14:tracePt t="16308" x="2489200" y="1654175"/>
          <p14:tracePt t="16320" x="2474913" y="1654175"/>
          <p14:tracePt t="16326" x="2444750" y="1654175"/>
          <p14:tracePt t="16337" x="2414588" y="1654175"/>
          <p14:tracePt t="16337" x="2370138" y="1670050"/>
          <p14:tracePt t="16348" x="2325688" y="1684338"/>
          <p14:tracePt t="16358" x="2281238" y="1700213"/>
          <p14:tracePt t="16365" x="2251075" y="1728788"/>
          <p14:tracePt t="16374" x="2206625" y="1744663"/>
          <p14:tracePt t="16378" x="2190750" y="1758950"/>
          <p14:tracePt t="16388" x="2160588" y="1774825"/>
          <p14:tracePt t="16398" x="2146300" y="1774825"/>
          <p14:tracePt t="16581" x="2146300" y="1758950"/>
          <p14:tracePt t="16590" x="2146300" y="1744663"/>
          <p14:tracePt t="16596" x="2146300" y="1700213"/>
          <p14:tracePt t="16606" x="2146300" y="1670050"/>
          <p14:tracePt t="16611" x="2176463" y="1609725"/>
          <p14:tracePt t="16620" x="2206625" y="1579563"/>
          <p14:tracePt t="16630" x="2235200" y="1535113"/>
          <p14:tracePt t="16636" x="2251075" y="1520825"/>
          <p14:tracePt t="16646" x="2309813" y="1490663"/>
          <p14:tracePt t="16652" x="2339975" y="1490663"/>
          <p14:tracePt t="16664" x="2414588" y="1476375"/>
          <p14:tracePt t="16669" x="2533650" y="1476375"/>
          <p14:tracePt t="16678" x="2608263" y="1476375"/>
          <p14:tracePt t="16686" x="2682875" y="1476375"/>
          <p14:tracePt t="16695" x="2771775" y="1490663"/>
          <p14:tracePt t="16698" x="2892425" y="1520825"/>
          <p14:tracePt t="16709" x="2951163" y="1550988"/>
          <p14:tracePt t="16718" x="3070225" y="1595438"/>
          <p14:tracePt t="16724" x="3114675" y="1625600"/>
          <p14:tracePt t="16735" x="3144838" y="1639888"/>
          <p14:tracePt t="16738" x="3160713" y="1654175"/>
          <p14:tracePt t="16748" x="3175000" y="1670050"/>
          <p14:tracePt t="16760" x="3189288" y="1700213"/>
          <p14:tracePt t="16764" x="3219450" y="1714500"/>
          <p14:tracePt t="16775" x="3235325" y="1728788"/>
          <p14:tracePt t="16780" x="3249613" y="1744663"/>
          <p14:tracePt t="16794" x="3263900" y="1758950"/>
          <p14:tracePt t="16815" x="3279775" y="1758950"/>
          <p14:tracePt t="16820" x="3308350" y="1758950"/>
          <p14:tracePt t="16830" x="3338513" y="1758950"/>
          <p14:tracePt t="16835" x="3354388" y="1758950"/>
          <p14:tracePt t="16844" x="3398838" y="1758950"/>
          <p14:tracePt t="16852" x="3473450" y="1758950"/>
          <p14:tracePt t="16861" x="3548063" y="1758950"/>
          <p14:tracePt t="16870" x="3651250" y="1758950"/>
          <p14:tracePt t="16877" x="3756025" y="1744663"/>
          <p14:tracePt t="16886" x="3875088" y="1744663"/>
          <p14:tracePt t="16890" x="3979863" y="1728788"/>
          <p14:tracePt t="16901" x="4084638" y="1728788"/>
          <p14:tracePt t="16910" x="4187825" y="1728788"/>
          <p14:tracePt t="16916" x="4367213" y="1728788"/>
          <p14:tracePt t="16929" x="4456113" y="1728788"/>
          <p14:tracePt t="16929" x="4502150" y="1728788"/>
          <p14:tracePt t="16940" x="4576763" y="1744663"/>
          <p14:tracePt t="16952" x="4621213" y="1758950"/>
          <p14:tracePt t="16956" x="4710113" y="1758950"/>
          <p14:tracePt t="16969" x="4770438" y="1774825"/>
          <p14:tracePt t="16970" x="4829175" y="1774825"/>
          <p14:tracePt t="16980" x="4859338" y="1789113"/>
          <p14:tracePt t="16986" x="4903788" y="1789113"/>
          <p14:tracePt t="16996" x="4948238" y="1803400"/>
          <p14:tracePt t="17006" x="4964113" y="1803400"/>
          <p14:tracePt t="17012" x="4992688" y="1803400"/>
          <p14:tracePt t="17022" x="5008563" y="1803400"/>
          <p14:tracePt t="17028" x="5022850" y="1803400"/>
          <p14:tracePt t="17036" x="5053013" y="1803400"/>
          <p14:tracePt t="17046" x="5067300" y="1803400"/>
          <p14:tracePt t="17051" x="5097463" y="1803400"/>
          <p14:tracePt t="17062" x="5113338" y="1803400"/>
          <p14:tracePt t="17069" x="5127625" y="1803400"/>
          <p14:tracePt t="17077" x="5157788" y="1803400"/>
          <p14:tracePt t="17086" x="5172075" y="1803400"/>
          <p14:tracePt t="17100" x="5202238" y="1803400"/>
          <p14:tracePt t="17102" x="5232400" y="1803400"/>
          <p14:tracePt t="17110" x="5246688" y="1789113"/>
          <p14:tracePt t="17119" x="5276850" y="1789113"/>
          <p14:tracePt t="17122" x="5307013" y="1774825"/>
          <p14:tracePt t="17134" x="5321300" y="1774825"/>
          <p14:tracePt t="17138" x="5335588" y="1774825"/>
          <p14:tracePt t="17148" x="5351463" y="1758950"/>
          <p14:tracePt t="17159" x="5381625" y="1758950"/>
          <p14:tracePt t="17164" x="5395913" y="1758950"/>
          <p14:tracePt t="17175" x="5410200" y="1758950"/>
          <p14:tracePt t="17178" x="5426075" y="1758950"/>
          <p14:tracePt t="17188" x="5456238" y="1758950"/>
          <p14:tracePt t="17198" x="5484813" y="1744663"/>
          <p14:tracePt t="17214" x="5500688" y="1744663"/>
          <p14:tracePt t="17218" x="5559425" y="1744663"/>
          <p14:tracePt t="17230" x="5589588" y="1744663"/>
          <p14:tracePt t="17235" x="5603875" y="1744663"/>
          <p14:tracePt t="17244" x="5649913" y="1744663"/>
          <p14:tracePt t="17254" x="5694363" y="1744663"/>
          <p14:tracePt t="17260" x="5724525" y="1744663"/>
          <p14:tracePt t="17270" x="5738813" y="1744663"/>
          <p14:tracePt t="17275" x="5783263" y="1744663"/>
          <p14:tracePt t="17285" x="5813425" y="1744663"/>
          <p14:tracePt t="17291" x="5843588" y="1744663"/>
          <p14:tracePt t="17303" x="5872163" y="1728788"/>
          <p14:tracePt t="17312" x="5888038" y="1728788"/>
          <p14:tracePt t="17314" x="5918200" y="1714500"/>
          <p14:tracePt t="17324" x="5932488" y="1714500"/>
          <p14:tracePt t="17330" x="5962650" y="1700213"/>
          <p14:tracePt t="17340" x="5976938" y="1684338"/>
          <p14:tracePt t="17356" x="6007100" y="1670050"/>
          <p14:tracePt t="17370" x="6021388" y="1654175"/>
          <p14:tracePt t="17380" x="6037263" y="1639888"/>
          <p14:tracePt t="17391" x="6051550" y="1639888"/>
          <p14:tracePt t="17396" x="6081713" y="1625600"/>
          <p14:tracePt t="17411" x="6096000" y="1609725"/>
          <p14:tracePt t="17419" x="6096000" y="1595438"/>
          <p14:tracePt t="17426" x="6111875" y="1595438"/>
          <p14:tracePt t="17436" x="6126163" y="1579563"/>
          <p14:tracePt t="17452" x="6140450" y="1579563"/>
          <p14:tracePt t="17462" x="6140450" y="1565275"/>
          <p14:tracePt t="17494" x="6156325" y="1565275"/>
          <p14:tracePt t="17947" x="6156325" y="1579563"/>
          <p14:tracePt t="17957" x="6156325" y="1595438"/>
          <p14:tracePt t="17973" x="6156325" y="1609725"/>
          <p14:tracePt t="17983" x="6156325" y="1625600"/>
          <p14:tracePt t="18002" x="6156325" y="1639888"/>
          <p14:tracePt t="18287" x="6170613" y="1654175"/>
          <p14:tracePt t="18302" x="6170613" y="1670050"/>
          <p14:tracePt t="18317" x="6170613" y="1684338"/>
          <p14:tracePt t="18326" x="6170613" y="1700213"/>
          <p14:tracePt t="18341" x="6170613" y="1714500"/>
          <p14:tracePt t="18346" x="6170613" y="1728788"/>
          <p14:tracePt t="18358" x="6170613" y="1744663"/>
          <p14:tracePt t="18366" x="6170613" y="1758950"/>
          <p14:tracePt t="18370" x="6170613" y="1774825"/>
          <p14:tracePt t="18382" x="6170613" y="1789113"/>
          <p14:tracePt t="18386" x="6170613" y="1803400"/>
          <p14:tracePt t="18396" x="6170613" y="1833563"/>
          <p14:tracePt t="18412" x="6170613" y="1849438"/>
          <p14:tracePt t="18423" x="6170613" y="1863725"/>
          <p14:tracePt t="18426" x="6170613" y="1878013"/>
          <p14:tracePt t="18436" x="6170613" y="1893888"/>
          <p14:tracePt t="18452" x="6170613" y="1908175"/>
          <p14:tracePt t="18467" x="6170613" y="1922463"/>
          <p14:tracePt t="18482" x="6170613" y="1938338"/>
          <p14:tracePt t="18502" x="6156325" y="1952625"/>
          <p14:tracePt t="18508" x="6156325" y="1968500"/>
          <p14:tracePt t="18519" x="6156325" y="1982788"/>
          <p14:tracePt t="18532" x="6140450" y="1997075"/>
          <p14:tracePt t="18538" x="6140450" y="2012950"/>
          <p14:tracePt t="18559" x="6140450" y="2027238"/>
          <p14:tracePt t="18578" x="6140450" y="2043113"/>
          <p14:tracePt t="18602" x="6140450" y="2057400"/>
          <p14:tracePt t="18659" x="6140450" y="2071688"/>
          <p14:tracePt t="18983" x="6186488" y="2101850"/>
          <p14:tracePt t="18987" x="6261100" y="2117725"/>
          <p14:tracePt t="18996" x="6364288" y="2146300"/>
          <p14:tracePt t="19003" x="6483350" y="2162175"/>
          <p14:tracePt t="19013" x="6618288" y="2176463"/>
          <p14:tracePt t="19023" x="6767513" y="2220913"/>
          <p14:tracePt t="19026" x="6931025" y="2236788"/>
          <p14:tracePt t="19036" x="7094538" y="2236788"/>
          <p14:tracePt t="19042" x="7259638" y="2265363"/>
          <p14:tracePt t="19052" x="7408863" y="2281238"/>
          <p14:tracePt t="19063" x="7556500" y="2281238"/>
          <p14:tracePt t="19068" x="7721600" y="2281238"/>
          <p14:tracePt t="19078" x="7854950" y="2281238"/>
          <p14:tracePt t="19082" x="8004175" y="2281238"/>
          <p14:tracePt t="19102" x="8272463" y="2251075"/>
          <p14:tracePt t="19109" x="8421688" y="2236788"/>
          <p14:tracePt t="19118" x="8556625" y="2220913"/>
          <p14:tracePt t="19122" x="8675688" y="2192338"/>
          <p14:tracePt t="19132" x="8764588" y="2162175"/>
          <p14:tracePt t="19138" x="8839200" y="2132013"/>
          <p14:tracePt t="19149" x="8899525" y="2101850"/>
          <p14:tracePt t="19158" x="8928100" y="2057400"/>
          <p14:tracePt t="19162" x="8958263" y="2012950"/>
          <p14:tracePt t="19172" x="8958263" y="1982788"/>
          <p14:tracePt t="19179" x="8958263" y="1968500"/>
          <p14:tracePt t="19189" x="8958263" y="1952625"/>
          <p14:tracePt t="19199" x="8958263" y="1938338"/>
          <p14:tracePt t="19204" x="8958263" y="1922463"/>
          <p14:tracePt t="19214" x="8928100" y="1922463"/>
          <p14:tracePt t="19219" x="8913813" y="1908175"/>
          <p14:tracePt t="19311" x="8899525" y="1893888"/>
          <p14:tracePt t="19315" x="8883650" y="1878013"/>
          <p14:tracePt t="19324" x="8883650" y="1863725"/>
          <p14:tracePt t="19330" x="8869363" y="1849438"/>
          <p14:tracePt t="19341" x="8869363" y="1819275"/>
          <p14:tracePt t="19352" x="8853488" y="1803400"/>
          <p14:tracePt t="19353" x="8853488" y="1789113"/>
          <p14:tracePt t="19365" x="8853488" y="1774825"/>
          <p14:tracePt t="19370" x="8853488" y="1758950"/>
          <p14:tracePt t="19381" x="8853488" y="1744663"/>
          <p14:tracePt t="19394" x="8853488" y="1728788"/>
          <p14:tracePt t="19404" x="8869363" y="1728788"/>
          <p14:tracePt t="19411" x="8883650" y="1714500"/>
          <p14:tracePt t="19420" x="8899525" y="1714500"/>
          <p14:tracePt t="19426" x="8928100" y="1700213"/>
          <p14:tracePt t="19436" x="8943975" y="1684338"/>
          <p14:tracePt t="19447" x="8988425" y="1684338"/>
          <p14:tracePt t="19452" x="9018588" y="1670050"/>
          <p14:tracePt t="19460" x="9093200" y="1670050"/>
          <p14:tracePt t="19467" x="9167813" y="1654175"/>
          <p14:tracePt t="19476" x="9271000" y="1639888"/>
          <p14:tracePt t="19486" x="9510713" y="1625600"/>
          <p14:tracePt t="19491" x="9629775" y="1609725"/>
          <p14:tracePt t="19502" x="9779000" y="1595438"/>
          <p14:tracePt t="19508" x="9852025" y="1595438"/>
          <p14:tracePt t="19517" x="9942513" y="1565275"/>
          <p14:tracePt t="19520" x="9986963" y="1550988"/>
          <p14:tracePt t="19532" x="10017125" y="1550988"/>
          <p14:tracePt t="19542" x="10031413" y="1535113"/>
          <p14:tracePt t="19556" x="10031413" y="1520825"/>
          <p14:tracePt t="19574" x="10031413" y="1506538"/>
          <p14:tracePt t="19583" x="10017125" y="1476375"/>
          <p14:tracePt t="19586" x="10001250" y="1446213"/>
          <p14:tracePt t="19596" x="9972675" y="1416050"/>
          <p14:tracePt t="19602" x="9956800" y="1401763"/>
          <p14:tracePt t="19612" x="9926638" y="1385888"/>
          <p14:tracePt t="19626" x="9807575" y="1341438"/>
          <p14:tracePt t="19636" x="9718675" y="1311275"/>
          <p14:tracePt t="19642" x="9613900" y="1296988"/>
          <p14:tracePt t="19652" x="9525000" y="1266825"/>
          <p14:tracePt t="19658" x="9436100" y="1252538"/>
          <p14:tracePt t="19669" x="9301163" y="1236663"/>
          <p14:tracePt t="19679" x="9196388" y="1222375"/>
          <p14:tracePt t="19682" x="9077325" y="1208088"/>
          <p14:tracePt t="19692" x="8972550" y="1192213"/>
          <p14:tracePt t="19698" x="8853488" y="1192213"/>
          <p14:tracePt t="19708" x="8794750" y="1192213"/>
          <p14:tracePt t="19718" x="8720138" y="1192213"/>
          <p14:tracePt t="19722" x="8675688" y="1192213"/>
          <p14:tracePt t="19732" x="8659813" y="1192213"/>
          <p14:tracePt t="19774" x="8645525" y="1192213"/>
          <p14:tracePt t="19778" x="8631238" y="1208088"/>
          <p14:tracePt t="19789" x="8601075" y="1236663"/>
          <p14:tracePt t="19794" x="8585200" y="1252538"/>
          <p14:tracePt t="19804" x="8570913" y="1266825"/>
          <p14:tracePt t="19814" x="8556625" y="1296988"/>
          <p14:tracePt t="19818" x="8526463" y="1327150"/>
          <p14:tracePt t="19828" x="8466138" y="1431925"/>
          <p14:tracePt t="19836" x="8451850" y="1476375"/>
          <p14:tracePt t="19844" x="8435975" y="1506538"/>
          <p14:tracePt t="19854" x="8435975" y="1550988"/>
          <p14:tracePt t="19859" x="8435975" y="1565275"/>
          <p14:tracePt t="19869" x="8435975" y="1595438"/>
          <p14:tracePt t="19874" x="8435975" y="1609725"/>
          <p14:tracePt t="19890" x="8435975" y="1625600"/>
          <p14:tracePt t="20011" x="8435975" y="1639888"/>
          <p14:tracePt t="20020" x="8435975" y="1654175"/>
          <p14:tracePt t="20026" x="8435975" y="1670050"/>
          <p14:tracePt t="20036" x="8435975" y="1684338"/>
          <p14:tracePt t="20041" x="8435975" y="1700213"/>
          <p14:tracePt t="20052" x="8435975" y="1714500"/>
          <p14:tracePt t="20060" x="8435975" y="1728788"/>
          <p14:tracePt t="20069" x="8435975" y="1744663"/>
          <p14:tracePt t="20076" x="8421688" y="1744663"/>
          <p14:tracePt t="20090" x="8421688" y="1758950"/>
          <p14:tracePt t="20102" x="8421688" y="1774825"/>
          <p14:tracePt t="20108" x="8421688" y="1789113"/>
          <p14:tracePt t="20116" x="8391525" y="1803400"/>
          <p14:tracePt t="20123" x="8377238" y="1819275"/>
          <p14:tracePt t="20132" x="8332788" y="1878013"/>
          <p14:tracePt t="20142" x="8213725" y="1982788"/>
          <p14:tracePt t="20146" x="8094663" y="2117725"/>
          <p14:tracePt t="20157" x="7974013" y="2265363"/>
          <p14:tracePt t="20162" x="7854950" y="2400300"/>
          <p14:tracePt t="20173" x="7721600" y="2563813"/>
          <p14:tracePt t="20176" x="7512050" y="2757488"/>
          <p14:tracePt t="20186" x="7378700" y="2892425"/>
          <p14:tracePt t="20197" x="7169150" y="3041650"/>
          <p14:tracePt t="20202" x="7005638" y="3130550"/>
          <p14:tracePt t="20212" x="6737350" y="3294063"/>
          <p14:tracePt t="20216" x="6543675" y="3398838"/>
          <p14:tracePt t="20228" x="6245225" y="3548063"/>
          <p14:tracePt t="20239" x="6021388" y="3667125"/>
          <p14:tracePt t="20242" x="5603875" y="3876675"/>
          <p14:tracePt t="20252" x="5216525" y="4070350"/>
          <p14:tracePt t="20259" x="4948238" y="4233863"/>
          <p14:tracePt t="20269" x="4621213" y="4427538"/>
          <p14:tracePt t="20279" x="4411663" y="4532313"/>
          <p14:tracePt t="20282" x="3994150" y="4770438"/>
          <p14:tracePt t="20292" x="3800475" y="4860925"/>
          <p14:tracePt t="20298" x="3606800" y="4935538"/>
          <p14:tracePt t="20308" x="3532188" y="4964113"/>
          <p14:tracePt t="20312" x="3398838" y="5024438"/>
          <p14:tracePt t="20322" x="3308350" y="5038725"/>
          <p14:tracePt t="20335" x="3249613" y="5054600"/>
          <p14:tracePt t="20338" x="3219450" y="5054600"/>
          <p14:tracePt t="20348" x="3189288" y="5068888"/>
          <p14:tracePt t="20378" x="3189288" y="5038725"/>
          <p14:tracePt t="20388" x="3189288" y="5008563"/>
          <p14:tracePt t="20394" x="3205163" y="4979988"/>
          <p14:tracePt t="20404" x="3235325" y="4935538"/>
          <p14:tracePt t="20408" x="3249613" y="4919663"/>
          <p14:tracePt t="20418" x="3263900" y="4889500"/>
          <p14:tracePt t="20428" x="3279775" y="4860925"/>
          <p14:tracePt t="20435" x="3279775" y="4830763"/>
          <p14:tracePt t="20444" x="3279775" y="4814888"/>
          <p14:tracePt t="20448" x="3279775" y="4800600"/>
          <p14:tracePt t="20460" x="3279775" y="4770438"/>
          <p14:tracePt t="20470" x="3279775" y="4725988"/>
          <p14:tracePt t="20474" x="3279775" y="4711700"/>
          <p14:tracePt t="20485" x="3279775" y="4681538"/>
          <p14:tracePt t="20501" x="3279775" y="4665663"/>
          <p14:tracePt t="20504" x="3263900" y="4665663"/>
          <p14:tracePt t="20514" x="3249613" y="4665663"/>
          <p14:tracePt t="20524" x="3235325" y="4665663"/>
          <p14:tracePt t="20530" x="3205163" y="4665663"/>
          <p14:tracePt t="20540" x="3189288" y="4681538"/>
          <p14:tracePt t="20544" x="3160713" y="4695825"/>
          <p14:tracePt t="20554" x="3130550" y="4725988"/>
          <p14:tracePt t="20566" x="3100388" y="4756150"/>
          <p14:tracePt t="20570" x="3070225" y="4800600"/>
          <p14:tracePt t="20580" x="3040063" y="4845050"/>
          <p14:tracePt t="20586" x="3025775" y="4875213"/>
          <p14:tracePt t="20597" x="3011488" y="4889500"/>
          <p14:tracePt t="20602" x="2995613" y="4935538"/>
          <p14:tracePt t="20611" x="2995613" y="4949825"/>
          <p14:tracePt t="20620" x="2981325" y="4994275"/>
          <p14:tracePt t="20626" x="2981325" y="5008563"/>
          <p14:tracePt t="20635" x="2981325" y="5024438"/>
          <p14:tracePt t="20642" x="2981325" y="5054600"/>
          <p14:tracePt t="20652" x="2981325" y="5099050"/>
          <p14:tracePt t="20658" x="2981325" y="5143500"/>
          <p14:tracePt t="20669" x="2981325" y="5157788"/>
          <p14:tracePt t="20672" x="2995613" y="5203825"/>
          <p14:tracePt t="20685" x="3011488" y="5232400"/>
          <p14:tracePt t="20694" x="3011488" y="5262563"/>
          <p14:tracePt t="20698" x="3025775" y="5278438"/>
          <p14:tracePt t="20709" x="3055938" y="5351463"/>
          <p14:tracePt t="20714" x="3070225" y="5367338"/>
          <p14:tracePt t="20725" x="3100388" y="5411788"/>
          <p14:tracePt t="20728" x="3130550" y="5441950"/>
          <p14:tracePt t="20738" x="3160713" y="5500688"/>
          <p14:tracePt t="20748" x="3205163" y="5530850"/>
          <p14:tracePt t="20754" x="3263900" y="5621338"/>
          <p14:tracePt t="20765" x="3338513" y="5694363"/>
          <p14:tracePt t="20769" x="3382963" y="5740400"/>
          <p14:tracePt t="20779" x="3429000" y="5799138"/>
          <p14:tracePt t="20788" x="3473450" y="5829300"/>
          <p14:tracePt t="20794" x="3532188" y="5873750"/>
          <p14:tracePt t="20804" x="3592513" y="5903913"/>
          <p14:tracePt t="20811" x="3667125" y="5964238"/>
          <p14:tracePt t="20820" x="3741738" y="5992813"/>
          <p14:tracePt t="20831" x="3830638" y="6037263"/>
          <p14:tracePt t="20835" x="3905250" y="6067425"/>
          <p14:tracePt t="20844" x="4024313" y="6083300"/>
          <p14:tracePt t="20852" x="4098925" y="6083300"/>
          <p14:tracePt t="20861" x="4233863" y="6083300"/>
          <p14:tracePt t="20864" x="4352925" y="6083300"/>
          <p14:tracePt t="20876" x="4471988" y="6083300"/>
          <p14:tracePt t="20885" x="4576763" y="6083300"/>
          <p14:tracePt t="20890" x="4695825" y="6083300"/>
          <p14:tracePt t="20902" x="4770438" y="6083300"/>
          <p14:tracePt t="20903" x="4903788" y="6083300"/>
          <p14:tracePt t="20917" x="4992688" y="6083300"/>
          <p14:tracePt t="20926" x="5038725" y="6067425"/>
          <p14:tracePt t="20932" x="5083175" y="6053138"/>
          <p14:tracePt t="20936" x="5127625" y="6037263"/>
          <p14:tracePt t="20947" x="5141913" y="6022975"/>
          <p14:tracePt t="20956" x="5157788" y="6022975"/>
          <p14:tracePt t="20962" x="5187950" y="6008688"/>
          <p14:tracePt t="20972" x="5202238" y="5978525"/>
          <p14:tracePt t="20976" x="5232400" y="5964238"/>
          <p14:tracePt t="20986" x="5246688" y="5964238"/>
          <p14:tracePt t="20996" x="5276850" y="5948363"/>
          <p14:tracePt t="21002" x="5291138" y="5934075"/>
          <p14:tracePt t="21013" x="5321300" y="5918200"/>
          <p14:tracePt t="21018" x="5351463" y="5903913"/>
          <p14:tracePt t="21028" x="5381625" y="5903913"/>
          <p14:tracePt t="21032" x="5410200" y="5889625"/>
          <p14:tracePt t="21042" x="5440363" y="5873750"/>
          <p14:tracePt t="21052" x="5470525" y="5873750"/>
          <p14:tracePt t="21059" x="5484813" y="5859463"/>
          <p14:tracePt t="21069" x="5514975" y="5843588"/>
          <p14:tracePt t="21083" x="5545138" y="5829300"/>
          <p14:tracePt t="21093" x="5559425" y="5815013"/>
          <p14:tracePt t="21099" x="5575300" y="5799138"/>
          <p14:tracePt t="21108" x="5589588" y="5784850"/>
          <p14:tracePt t="21112" x="5603875" y="5754688"/>
          <p14:tracePt t="21122" x="5603875" y="5740400"/>
          <p14:tracePt t="21133" x="5603875" y="5724525"/>
          <p14:tracePt t="21138" x="5603875" y="5710238"/>
          <p14:tracePt t="21148" x="5603875" y="5694363"/>
          <p14:tracePt t="21156" x="5603875" y="5680075"/>
          <p14:tracePt t="21170" x="5603875" y="5665788"/>
          <p14:tracePt t="21180" x="5603875" y="5649913"/>
          <p14:tracePt t="21186" x="5619750" y="5635625"/>
          <p14:tracePt t="21196" x="5619750" y="5621338"/>
          <p14:tracePt t="21202" x="5619750" y="5605463"/>
          <p14:tracePt t="21210" x="5619750" y="5575300"/>
          <p14:tracePt t="21220" x="5634038" y="5546725"/>
          <p14:tracePt t="21226" x="5634038" y="5530850"/>
          <p14:tracePt t="21236" x="5634038" y="5486400"/>
          <p14:tracePt t="21241" x="5634038" y="5456238"/>
          <p14:tracePt t="21251" x="5634038" y="5441950"/>
          <p14:tracePt t="21257" x="5634038" y="5426075"/>
          <p14:tracePt t="21266" x="5634038" y="5397500"/>
          <p14:tracePt t="21277" x="5634038" y="5381625"/>
          <p14:tracePt t="21282" x="5634038" y="5367338"/>
          <p14:tracePt t="21292" x="5634038" y="5351463"/>
          <p14:tracePt t="21307" x="5634038" y="5337175"/>
          <p14:tracePt t="21317" x="5634038" y="5322888"/>
          <p14:tracePt t="21322" x="5634038" y="5307013"/>
          <p14:tracePt t="21332" x="5634038" y="5292725"/>
          <p14:tracePt t="21336" x="5634038" y="5262563"/>
          <p14:tracePt t="21346" x="5634038" y="5248275"/>
          <p14:tracePt t="21356" x="5619750" y="5232400"/>
          <p14:tracePt t="21362" x="5619750" y="5203825"/>
          <p14:tracePt t="21373" x="5603875" y="5173663"/>
          <p14:tracePt t="21378" x="5603875" y="5157788"/>
          <p14:tracePt t="21388" x="5575300" y="5113338"/>
          <p14:tracePt t="21392" x="5575300" y="5099050"/>
          <p14:tracePt t="21402" x="5559425" y="5068888"/>
          <p14:tracePt t="21413" x="5545138" y="5054600"/>
          <p14:tracePt t="21432" x="5530850" y="5038725"/>
          <p14:tracePt t="21579" x="5484813" y="4979988"/>
          <p14:tracePt t="21588" x="5470525" y="4964113"/>
          <p14:tracePt t="21595" x="5456238" y="4935538"/>
          <p14:tracePt t="21604" x="5410200" y="4935538"/>
          <p14:tracePt t="21610" x="5395913" y="4919663"/>
          <p14:tracePt t="21620" x="5365750" y="4905375"/>
          <p14:tracePt t="21624" x="5335588" y="4889500"/>
          <p14:tracePt t="21635" x="5321300" y="4889500"/>
          <p14:tracePt t="21644" x="5307013" y="4889500"/>
          <p14:tracePt t="21652" x="5291138" y="4889500"/>
          <p14:tracePt t="21660" x="5276850" y="4889500"/>
          <p14:tracePt t="21674" x="5262563" y="4875213"/>
          <p14:tracePt t="21680" x="5246688" y="4875213"/>
          <p14:tracePt t="21691" x="5232400" y="4875213"/>
          <p14:tracePt t="21702" x="5187950" y="4860925"/>
          <p14:tracePt t="21703" x="5157788" y="4860925"/>
          <p14:tracePt t="21717" x="5127625" y="4860925"/>
          <p14:tracePt t="21720" x="5097463" y="4860925"/>
          <p14:tracePt t="21730" x="5022850" y="4860925"/>
          <p14:tracePt t="21741" x="4978400" y="4860925"/>
          <p14:tracePt t="21746" x="4903788" y="4860925"/>
          <p14:tracePt t="21757" x="4845050" y="4860925"/>
          <p14:tracePt t="21760" x="4784725" y="4860925"/>
          <p14:tracePt t="21770" x="4740275" y="4860925"/>
          <p14:tracePt t="21780" x="4695825" y="4875213"/>
          <p14:tracePt t="21786" x="4665663" y="4875213"/>
          <p14:tracePt t="21796" x="4635500" y="4875213"/>
          <p14:tracePt t="21801" x="4621213" y="4875213"/>
          <p14:tracePt t="21816" x="4605338" y="4875213"/>
          <p14:tracePt t="21825" x="4605338" y="4889500"/>
          <p14:tracePt t="21843" x="4576763" y="4889500"/>
          <p14:tracePt t="21852" x="4530725" y="4905375"/>
          <p14:tracePt t="21856" x="4502150" y="4905375"/>
          <p14:tracePt t="21866" x="4456113" y="4905375"/>
          <p14:tracePt t="21876" x="4397375" y="4919663"/>
          <p14:tracePt t="21883" x="4352925" y="4935538"/>
          <p14:tracePt t="21892" x="4308475" y="4935538"/>
          <p14:tracePt t="21896" x="4233863" y="4964113"/>
          <p14:tracePt t="21906" x="4203700" y="4979988"/>
          <p14:tracePt t="21916" x="4173538" y="4994275"/>
          <p14:tracePt t="21922" x="4129088" y="5024438"/>
          <p14:tracePt t="21932" x="4114800" y="5038725"/>
          <p14:tracePt t="21936" x="4084638" y="5054600"/>
          <p14:tracePt t="21946" x="4068763" y="5083175"/>
          <p14:tracePt t="21952" x="4054475" y="5099050"/>
          <p14:tracePt t="21962" x="4024313" y="5129213"/>
          <p14:tracePt t="21972" x="4010025" y="5143500"/>
          <p14:tracePt t="21978" x="4010025" y="5157788"/>
          <p14:tracePt t="21988" x="3994150" y="5173663"/>
          <p14:tracePt t="21993" x="3979863" y="5187950"/>
          <p14:tracePt t="22002" x="3965575" y="5203825"/>
          <p14:tracePt t="22013" x="3965575" y="5218113"/>
          <p14:tracePt t="22019" x="3949700" y="5232400"/>
          <p14:tracePt t="22028" x="3949700" y="5248275"/>
          <p14:tracePt t="22042" x="3935413" y="5262563"/>
          <p14:tracePt t="22048" x="3935413" y="5278438"/>
          <p14:tracePt t="22069" x="3935413" y="5292725"/>
          <p14:tracePt t="22085" x="3935413" y="5307013"/>
          <p14:tracePt t="22098" x="3935413" y="5322888"/>
          <p14:tracePt t="22118" x="3935413" y="5367338"/>
          <p14:tracePt t="22125" x="3935413" y="5381625"/>
          <p14:tracePt t="22138" x="3949700" y="5411788"/>
          <p14:tracePt t="22148" x="3949700" y="5441950"/>
          <p14:tracePt t="22154" x="3979863" y="5456238"/>
          <p14:tracePt t="22164" x="3994150" y="5486400"/>
          <p14:tracePt t="22169" x="4068763" y="5546725"/>
          <p14:tracePt t="22178" x="4143375" y="5591175"/>
          <p14:tracePt t="22185" x="4187825" y="5605463"/>
          <p14:tracePt t="22194" x="4248150" y="5649913"/>
          <p14:tracePt t="22204" x="4292600" y="5665788"/>
          <p14:tracePt t="22210" x="4337050" y="5694363"/>
          <p14:tracePt t="22220" x="4383088" y="5724525"/>
          <p14:tracePt t="22224" x="4427538" y="5754688"/>
          <p14:tracePt t="22235" x="4441825" y="5754688"/>
          <p14:tracePt t="22244" x="4456113" y="5784850"/>
          <p14:tracePt t="22260" x="4471988" y="5784850"/>
          <p14:tracePt t="22284" x="4486275" y="5784850"/>
          <p14:tracePt t="22534" x="4486275" y="5799138"/>
          <p14:tracePt t="22538" x="4471988" y="5799138"/>
          <p14:tracePt t="22548" x="4456113" y="5815013"/>
          <p14:tracePt t="22551" x="4441825" y="5815013"/>
          <p14:tracePt t="22578" x="4427538" y="5815013"/>
          <p14:tracePt t="22588" x="4427538" y="5829300"/>
          <p14:tracePt t="23202" x="4427538" y="5843588"/>
          <p14:tracePt t="23218" x="4427538" y="5859463"/>
          <p14:tracePt t="23228" x="4427538" y="5873750"/>
          <p14:tracePt t="23235" x="4441825" y="5889625"/>
          <p14:tracePt t="23244" x="4456113" y="5903913"/>
          <p14:tracePt t="23258" x="4471988" y="5918200"/>
          <p14:tracePt t="23276" x="4471988" y="5934075"/>
          <p14:tracePt t="23354" x="4471988" y="5918200"/>
          <p14:tracePt t="23612" x="4486275" y="5918200"/>
          <p14:tracePt t="23622" x="4516438" y="5918200"/>
          <p14:tracePt t="23626" x="4546600" y="5918200"/>
          <p14:tracePt t="23636" x="4621213" y="5918200"/>
          <p14:tracePt t="23642" x="4679950" y="5918200"/>
          <p14:tracePt t="23651" x="4740275" y="5918200"/>
          <p14:tracePt t="23657" x="4845050" y="5918200"/>
          <p14:tracePt t="23667" x="4964113" y="5918200"/>
          <p14:tracePt t="23676" x="5067300" y="5918200"/>
          <p14:tracePt t="23683" x="5216525" y="5918200"/>
          <p14:tracePt t="23692" x="5307013" y="5918200"/>
          <p14:tracePt t="23698" x="5410200" y="5918200"/>
          <p14:tracePt t="23708" x="5514975" y="5903913"/>
          <p14:tracePt t="23719" x="5649913" y="5889625"/>
          <p14:tracePt t="23722" x="5783263" y="5889625"/>
          <p14:tracePt t="23732" x="5902325" y="5873750"/>
          <p14:tracePt t="23738" x="6186488" y="5829300"/>
          <p14:tracePt t="23748" x="6289675" y="5799138"/>
          <p14:tracePt t="23752" x="6438900" y="5740400"/>
          <p14:tracePt t="23762" x="6557963" y="5710238"/>
          <p14:tracePt t="23773" x="6737350" y="5621338"/>
          <p14:tracePt t="23778" x="6872288" y="5575300"/>
          <p14:tracePt t="23789" x="7005638" y="5516563"/>
          <p14:tracePt t="23794" x="7215188" y="5426075"/>
          <p14:tracePt t="23804" x="7527925" y="5292725"/>
          <p14:tracePt t="23815" x="7780338" y="5218113"/>
          <p14:tracePt t="23818" x="8034338" y="5113338"/>
          <p14:tracePt t="23829" x="8316913" y="4979988"/>
          <p14:tracePt t="23835" x="8689975" y="4830763"/>
          <p14:tracePt t="23844" x="9182100" y="4637088"/>
          <p14:tracePt t="23855" x="9480550" y="4518025"/>
          <p14:tracePt t="23859" x="9912350" y="4278313"/>
          <p14:tracePt t="23868" x="10180638" y="4129088"/>
          <p14:tracePt t="23876" x="10537825" y="3921125"/>
          <p14:tracePt t="23885" x="10821988" y="3727450"/>
          <p14:tracePt t="23888" x="11060113" y="3533775"/>
          <p14:tracePt t="23899" x="11314113" y="3340100"/>
          <p14:tracePt t="23909" x="11626850" y="3055938"/>
          <p14:tracePt t="23915" x="11834813" y="2862263"/>
          <p14:tracePt t="23925" x="11999913" y="2668588"/>
          <p14:tracePt t="23931" x="12074525" y="2549525"/>
          <p14:tracePt t="23941" x="12118975" y="2444750"/>
          <p14:tracePt t="23952" x="12163425" y="2355850"/>
          <p14:tracePt t="23954" x="12193588" y="2251075"/>
          <p14:tracePt t="23965" x="12193588" y="2192338"/>
          <p14:tracePt t="23970" x="12193588" y="2132013"/>
          <p14:tracePt t="23981" x="12193588" y="2087563"/>
          <p14:tracePt t="23985" x="12193588" y="2071688"/>
          <p14:tracePt t="23994" x="12163425" y="2012950"/>
          <p14:tracePt t="24004" x="12163425" y="1968500"/>
          <p14:tracePt t="24010" x="12133263" y="1908175"/>
          <p14:tracePt t="24020" x="12103100" y="1863725"/>
          <p14:tracePt t="24026" x="12074525" y="1833563"/>
          <p14:tracePt t="24036" x="12058650" y="1789113"/>
          <p14:tracePt t="24046" x="12028488" y="1758950"/>
          <p14:tracePt t="24051" x="11999913" y="1714500"/>
          <p14:tracePt t="24060" x="11953875" y="1654175"/>
          <p14:tracePt t="24068" x="11925300" y="1609725"/>
          <p14:tracePt t="24076" x="11895138" y="1565275"/>
          <p14:tracePt t="24080" x="11879263" y="1550988"/>
          <p14:tracePt t="24101" x="11850688" y="1520825"/>
          <p14:tracePt t="24110" x="11806238" y="1446213"/>
          <p14:tracePt t="24116" x="11790363" y="1431925"/>
          <p14:tracePt t="24120" x="11776075" y="1416050"/>
          <p14:tracePt t="24130" x="11745913" y="1385888"/>
          <p14:tracePt t="24143" x="11731625" y="1371600"/>
          <p14:tracePt t="24148" x="11685588" y="1357313"/>
          <p14:tracePt t="24156" x="11626850" y="1327150"/>
          <p14:tracePt t="24162" x="11536363" y="1296988"/>
          <p14:tracePt t="24172" x="11463338" y="1266825"/>
          <p14:tracePt t="24177" x="11298238" y="1236663"/>
          <p14:tracePt t="24186" x="11195050" y="1208088"/>
          <p14:tracePt t="24197" x="11074400" y="1163638"/>
          <p14:tracePt t="24202" x="10999788" y="1133475"/>
          <p14:tracePt t="24212" x="10910888" y="1117600"/>
          <p14:tracePt t="24216" x="10821988" y="1073150"/>
          <p14:tracePt t="24226" x="10761663" y="1058863"/>
          <p14:tracePt t="24236" x="10702925" y="1042988"/>
          <p14:tracePt t="24242" x="10687050" y="1028700"/>
          <p14:tracePt t="24252" x="10658475" y="1014413"/>
          <p14:tracePt t="24258" x="10642600" y="998538"/>
          <p14:tracePt t="24269" x="10628313" y="998538"/>
          <p14:tracePt t="24292" x="10612438" y="998538"/>
          <p14:tracePt t="24313" x="10583863" y="998538"/>
          <p14:tracePt t="24322" x="10567988" y="998538"/>
          <p14:tracePt t="24333" x="10553700" y="998538"/>
          <p14:tracePt t="24349" x="10523538" y="998538"/>
          <p14:tracePt t="24352" x="10509250" y="998538"/>
          <p14:tracePt t="24363" x="10479088" y="998538"/>
          <p14:tracePt t="24376" x="10434638" y="998538"/>
          <p14:tracePt t="24378" x="10418763" y="998538"/>
          <p14:tracePt t="24388" x="10374313" y="984250"/>
          <p14:tracePt t="24395" x="10329863" y="968375"/>
          <p14:tracePt t="24404" x="10269538" y="954088"/>
          <p14:tracePt t="24409" x="10210800" y="954088"/>
          <p14:tracePt t="24419" x="10120313" y="923925"/>
          <p14:tracePt t="24429" x="10061575" y="909638"/>
          <p14:tracePt t="24435" x="9972675" y="879475"/>
          <p14:tracePt t="24444" x="9926638" y="865188"/>
          <p14:tracePt t="24448" x="9837738" y="865188"/>
          <p14:tracePt t="24459" x="9779000" y="835025"/>
          <p14:tracePt t="24468" x="9718675" y="835025"/>
          <p14:tracePt t="24476" x="9674225" y="835025"/>
          <p14:tracePt t="24485" x="9613900" y="835025"/>
          <p14:tracePt t="24491" x="9569450" y="820738"/>
          <p14:tracePt t="24502" x="9525000" y="820738"/>
          <p14:tracePt t="24510" x="9510713" y="820738"/>
          <p14:tracePt t="24514" x="9494838" y="820738"/>
          <p14:tracePt t="24524" x="9480550" y="835025"/>
          <p14:tracePt t="24530" x="9450388" y="835025"/>
          <p14:tracePt t="24540" x="9420225" y="849313"/>
          <p14:tracePt t="24544" x="9405938" y="865188"/>
          <p14:tracePt t="24554" x="9375775" y="893763"/>
          <p14:tracePt t="24565" x="9361488" y="909638"/>
          <p14:tracePt t="24570" x="9331325" y="939800"/>
          <p14:tracePt t="24585" x="9315450" y="954088"/>
          <p14:tracePt t="24594" x="9301163" y="954088"/>
          <p14:tracePt t="24603" x="9301163" y="968375"/>
          <p14:tracePt t="24610" x="9286875" y="968375"/>
          <p14:tracePt t="24626" x="9286875" y="984250"/>
          <p14:tracePt t="24636" x="9271000" y="998538"/>
          <p14:tracePt t="24640" x="9271000" y="1014413"/>
          <p14:tracePt t="24652" x="9271000" y="1042988"/>
          <p14:tracePt t="24660" x="9271000" y="1073150"/>
          <p14:tracePt t="24666" x="9271000" y="1103313"/>
          <p14:tracePt t="24676" x="9271000" y="1163638"/>
          <p14:tracePt t="24680" x="9271000" y="1208088"/>
          <p14:tracePt t="24690" x="9301163" y="1296988"/>
          <p14:tracePt t="24703" x="9315450" y="1327150"/>
          <p14:tracePt t="24706" x="9331325" y="1357313"/>
          <p14:tracePt t="24716" x="9345613" y="1357313"/>
          <p14:tracePt t="24722" x="9375775" y="1357313"/>
          <p14:tracePt t="24732" x="9390063" y="1357313"/>
          <p14:tracePt t="24736" x="9436100" y="1341438"/>
          <p14:tracePt t="24746" x="9480550" y="1296988"/>
          <p14:tracePt t="24758" x="9510713" y="1266825"/>
          <p14:tracePt t="24762" x="9569450" y="1208088"/>
          <p14:tracePt t="24773" x="9599613" y="1192213"/>
          <p14:tracePt t="24776" x="9613900" y="1147763"/>
          <p14:tracePt t="24786" x="9644063" y="1117600"/>
          <p14:tracePt t="24797" x="9658350" y="1117600"/>
          <p14:tracePt t="24802" x="9674225" y="1103313"/>
          <p14:tracePt t="24833" x="9688513" y="1103313"/>
          <p14:tracePt t="24909" x="9688513" y="1089025"/>
          <p14:tracePt t="24922" x="9674225" y="1058863"/>
          <p14:tracePt t="24932" x="9629775" y="1058863"/>
          <p14:tracePt t="24938" x="9613900" y="1042988"/>
          <p14:tracePt t="24948" x="9569450" y="1042988"/>
          <p14:tracePt t="24964" x="9525000" y="1042988"/>
          <p14:tracePt t="24968" x="9494838" y="1042988"/>
          <p14:tracePt t="24978" x="9464675" y="1042988"/>
          <p14:tracePt t="24989" x="9390063" y="1089025"/>
          <p14:tracePt t="24995" x="9375775" y="1133475"/>
          <p14:tracePt t="25004" x="9345613" y="1177925"/>
          <p14:tracePt t="25009" x="9345613" y="1236663"/>
          <p14:tracePt t="25020" x="9315450" y="1327150"/>
          <p14:tracePt t="25028" x="9301163" y="1401763"/>
          <p14:tracePt t="25035" x="9286875" y="1490663"/>
          <p14:tracePt t="25044" x="9256713" y="1595438"/>
          <p14:tracePt t="25048" x="9242425" y="1714500"/>
          <p14:tracePt t="25060" x="9242425" y="1803400"/>
          <p14:tracePt t="25064" x="9242425" y="1922463"/>
          <p14:tracePt t="25075" x="9242425" y="1982788"/>
          <p14:tracePt t="25085" x="9256713" y="2087563"/>
          <p14:tracePt t="25102" x="9331325" y="2236788"/>
          <p14:tracePt t="25104" x="9375775" y="2311400"/>
          <p14:tracePt t="25115" x="9436100" y="2370138"/>
          <p14:tracePt t="25124" x="9494838" y="2400300"/>
          <p14:tracePt t="25132" x="9569450" y="2444750"/>
          <p14:tracePt t="25140" x="9644063" y="2474913"/>
          <p14:tracePt t="25144" x="9732963" y="2489200"/>
          <p14:tracePt t="25154" x="9837738" y="2505075"/>
          <p14:tracePt t="25164" x="9912350" y="2505075"/>
          <p14:tracePt t="25170" x="10001250" y="2505075"/>
          <p14:tracePt t="25180" x="10075863" y="2519363"/>
          <p14:tracePt t="25186" x="10166350" y="2519363"/>
          <p14:tracePt t="25196" x="10225088" y="2519363"/>
          <p14:tracePt t="25202" x="10285413" y="2519363"/>
          <p14:tracePt t="25210" x="10315575" y="2519363"/>
          <p14:tracePt t="25220" x="10344150" y="2519363"/>
          <p14:tracePt t="25226" x="10360025" y="2519363"/>
          <p14:tracePt t="25236" x="10374313" y="2519363"/>
          <p14:tracePt t="25241" x="10388600" y="2519363"/>
          <p14:tracePt t="25252" x="10404475" y="2519363"/>
          <p14:tracePt t="25256" x="10418763" y="2519363"/>
          <p14:tracePt t="25267" x="10434638" y="2505075"/>
          <p14:tracePt t="25277" x="10448925" y="2505075"/>
          <p14:tracePt t="25280" x="10463213" y="2474913"/>
          <p14:tracePt t="25297" x="10479088" y="2460625"/>
          <p14:tracePt t="25306" x="10509250" y="2430463"/>
          <p14:tracePt t="25317" x="10509250" y="2414588"/>
          <p14:tracePt t="25432" x="10509250" y="2430463"/>
          <p14:tracePt t="25442" x="10509250" y="2444750"/>
          <p14:tracePt t="25452" x="10509250" y="2460625"/>
          <p14:tracePt t="25459" x="10493375" y="2474913"/>
          <p14:tracePt t="25468" x="10479088" y="2505075"/>
          <p14:tracePt t="25473" x="10448925" y="2505075"/>
          <p14:tracePt t="25483" x="10434638" y="2519363"/>
          <p14:tracePt t="25488" x="10418763" y="2549525"/>
          <p14:tracePt t="25499" x="10404475" y="2563813"/>
          <p14:tracePt t="25508" x="10388600" y="2563813"/>
          <p14:tracePt t="25512" x="10374313" y="2563813"/>
          <p14:tracePt t="25524" x="10344150" y="2563813"/>
          <p14:tracePt t="25538" x="10329863" y="2563813"/>
          <p14:tracePt t="25548" x="10315575" y="2563813"/>
          <p14:tracePt t="25564" x="10299700" y="2563813"/>
          <p14:tracePt t="25579" x="10285413" y="2549525"/>
          <p14:tracePt t="25588" x="10269538" y="2535238"/>
          <p14:tracePt t="25594" x="10255250" y="2535238"/>
          <p14:tracePt t="25604" x="10240963" y="2535238"/>
          <p14:tracePt t="25608" x="10225088" y="2519363"/>
          <p14:tracePt t="25618" x="10210800" y="2519363"/>
          <p14:tracePt t="25624" x="10194925" y="2519363"/>
          <p14:tracePt t="25635" x="10166350" y="2519363"/>
          <p14:tracePt t="25645" x="10061575" y="2505075"/>
          <p14:tracePt t="25651" x="10017125" y="2505075"/>
          <p14:tracePt t="25660" x="9986963" y="2489200"/>
          <p14:tracePt t="25664" x="9942513" y="2489200"/>
          <p14:tracePt t="25675" x="9926638" y="2474913"/>
          <p14:tracePt t="25685" x="9912350" y="2474913"/>
          <p14:tracePt t="25691" x="9898063" y="2460625"/>
          <p14:tracePt t="25704" x="9882188" y="2444750"/>
          <p14:tracePt t="25840" x="9882188" y="2430463"/>
          <p14:tracePt t="25866" x="9882188" y="2414588"/>
          <p14:tracePt t="25952" x="9898063" y="2414588"/>
          <p14:tracePt t="25962" x="9912350" y="2414588"/>
          <p14:tracePt t="26042" x="9926638" y="2414588"/>
          <p14:tracePt t="26048" x="9942513" y="2414588"/>
          <p14:tracePt t="26059" x="9956800" y="2414588"/>
          <p14:tracePt t="26144" x="9972675" y="2414588"/>
          <p14:tracePt t="26164" x="9972675" y="2400300"/>
          <p14:tracePt t="26210" x="9972675" y="2386013"/>
          <p14:tracePt t="27321" x="9972675" y="2414588"/>
          <p14:tracePt t="27328" x="9972675" y="2430463"/>
          <p14:tracePt t="27335" x="9972675" y="2444750"/>
          <p14:tracePt t="27344" x="9972675" y="2474913"/>
          <p14:tracePt t="27354" x="9972675" y="2505075"/>
          <p14:tracePt t="27359" x="9972675" y="2549525"/>
          <p14:tracePt t="27370" x="9956800" y="2563813"/>
          <p14:tracePt t="27374" x="9956800" y="2608263"/>
          <p14:tracePt t="27385" x="9942513" y="2624138"/>
          <p14:tracePt t="27390" x="9942513" y="2668588"/>
          <p14:tracePt t="27402" x="9912350" y="2728913"/>
          <p14:tracePt t="27410" x="9912350" y="2787650"/>
          <p14:tracePt t="27414" x="9898063" y="2862263"/>
          <p14:tracePt t="27424" x="9867900" y="2951163"/>
          <p14:tracePt t="27431" x="9852025" y="3041650"/>
          <p14:tracePt t="27440" x="9852025" y="3130550"/>
          <p14:tracePt t="27453" x="9852025" y="3235325"/>
          <p14:tracePt t="27454" x="9823450" y="3324225"/>
          <p14:tracePt t="27464" x="9793288" y="3398838"/>
          <p14:tracePt t="27470" x="9763125" y="3489325"/>
          <p14:tracePt t="27481" x="9704388" y="3578225"/>
          <p14:tracePt t="27490" x="9644063" y="3652838"/>
          <p14:tracePt t="27497" x="9569450" y="3741738"/>
          <p14:tracePt t="27507" x="9436100" y="3832225"/>
          <p14:tracePt t="27511" x="9301163" y="3921125"/>
          <p14:tracePt t="27520" x="9137650" y="4040188"/>
          <p14:tracePt t="27527" x="8943975" y="4175125"/>
          <p14:tracePt t="27536" x="8839200" y="4278313"/>
          <p14:tracePt t="27546" x="8778875" y="4338638"/>
          <p14:tracePt t="27552" x="8734425" y="4443413"/>
          <p14:tracePt t="27561" x="8704263" y="4518025"/>
          <p14:tracePt t="27569" x="8704263" y="4606925"/>
          <p14:tracePt t="27577" x="8704263" y="4665663"/>
          <p14:tracePt t="27585" x="8704263" y="4756150"/>
          <p14:tracePt t="27592" x="8750300" y="4800600"/>
          <p14:tracePt t="27603" x="8794750" y="4830763"/>
          <p14:tracePt t="27606" x="8839200" y="4905375"/>
          <p14:tracePt t="27616" x="8883650" y="4935538"/>
          <p14:tracePt t="27623" x="8943975" y="5008563"/>
          <p14:tracePt t="27632" x="9002713" y="5068888"/>
          <p14:tracePt t="27642" x="9063038" y="5129213"/>
          <p14:tracePt t="27647" x="9121775" y="5187950"/>
          <p14:tracePt t="27656" x="9167813" y="5248275"/>
          <p14:tracePt t="27662" x="9196388" y="5262563"/>
          <p14:tracePt t="27673" x="9226550" y="5322888"/>
          <p14:tracePt t="27682" x="9242425" y="5367338"/>
          <p14:tracePt t="27686" x="9271000" y="5426075"/>
          <p14:tracePt t="27696" x="9301163" y="5472113"/>
          <p14:tracePt t="27702" x="9315450" y="5530850"/>
          <p14:tracePt t="27712" x="9331325" y="5561013"/>
          <p14:tracePt t="27723" x="9390063" y="5621338"/>
          <p14:tracePt t="27728" x="9436100" y="5649913"/>
          <p14:tracePt t="27739" x="9555163" y="5665788"/>
          <p14:tracePt t="27742" x="9629775" y="5665788"/>
          <p14:tracePt t="27752" x="9688513" y="5665788"/>
          <p14:tracePt t="27758" x="9763125" y="5665788"/>
          <p14:tracePt t="27768" x="9852025" y="5635625"/>
          <p14:tracePt t="27839" x="10194925" y="5129213"/>
          <p14:tracePt t="27848" x="10180638" y="5099050"/>
          <p14:tracePt t="27854" x="10166350" y="5054600"/>
          <p14:tracePt t="27864" x="10166350" y="5038725"/>
          <p14:tracePt t="27874" x="10150475" y="5008563"/>
          <p14:tracePt t="27878" x="10136188" y="4994275"/>
          <p14:tracePt t="27888" x="10120313" y="4964113"/>
          <p14:tracePt t="27894" x="10106025" y="4949825"/>
          <p14:tracePt t="27904" x="10106025" y="4935538"/>
          <p14:tracePt t="27914" x="10091738" y="4919663"/>
          <p14:tracePt t="27919" x="10061575" y="4875213"/>
          <p14:tracePt t="27929" x="10001250" y="4860925"/>
          <p14:tracePt t="27935" x="9972675" y="4845050"/>
          <p14:tracePt t="27945" x="9942513" y="4830763"/>
          <p14:tracePt t="27952" x="9867900" y="4830763"/>
          <p14:tracePt t="27960" x="9823450" y="4830763"/>
          <p14:tracePt t="27970" x="9779000" y="4830763"/>
          <p14:tracePt t="27975" x="9732963" y="4830763"/>
          <p14:tracePt t="27985" x="9718675" y="4830763"/>
          <p14:tracePt t="27991" x="9688513" y="4845050"/>
          <p14:tracePt t="28002" x="9658350" y="4860925"/>
          <p14:tracePt t="28010" x="9644063" y="4875213"/>
          <p14:tracePt t="28014" x="9629775" y="4905375"/>
          <p14:tracePt t="28025" x="9613900" y="4935538"/>
          <p14:tracePt t="28030" x="9613900" y="4964113"/>
          <p14:tracePt t="28040" x="9613900" y="5008563"/>
          <p14:tracePt t="28044" x="9613900" y="5083175"/>
          <p14:tracePt t="28058" x="9613900" y="5129213"/>
          <p14:tracePt t="28067" x="9613900" y="5218113"/>
          <p14:tracePt t="28070" x="9613900" y="5278438"/>
          <p14:tracePt t="28081" x="9613900" y="5337175"/>
          <p14:tracePt t="28086" x="9613900" y="5381625"/>
          <p14:tracePt t="28096" x="9613900" y="5411788"/>
          <p14:tracePt t="28108" x="9613900" y="5441950"/>
          <p14:tracePt t="28117" x="9644063" y="5456238"/>
          <p14:tracePt t="28120" x="9658350" y="5486400"/>
          <p14:tracePt t="28126" x="9704388" y="5500688"/>
          <p14:tracePt t="28136" x="9718675" y="5500688"/>
          <p14:tracePt t="28147" x="9779000" y="5500688"/>
          <p14:tracePt t="28152" x="9807575" y="5500688"/>
          <p14:tracePt t="28160" x="9852025" y="5500688"/>
          <p14:tracePt t="28167" x="9882188" y="5500688"/>
          <p14:tracePt t="28177" x="9912350" y="5486400"/>
          <p14:tracePt t="28182" x="9942513" y="5472113"/>
          <p14:tracePt t="29055" x="11149013" y="5113338"/>
          <p14:tracePt t="29064" x="11268075" y="5054600"/>
          <p14:tracePt t="29068" x="11358563" y="4994275"/>
          <p14:tracePt t="29079" x="11477625" y="4905375"/>
          <p14:tracePt t="29088" x="11582400" y="4814888"/>
          <p14:tracePt t="29095" x="11685588" y="4725988"/>
          <p14:tracePt t="29104" x="11790363" y="4637088"/>
          <p14:tracePt t="29117" x="11864975" y="4562475"/>
          <p14:tracePt t="29120" x="11984038" y="4457700"/>
          <p14:tracePt t="29126" x="12058650" y="4368800"/>
          <p14:tracePt t="29136" x="12133263" y="4249738"/>
          <p14:tracePt t="29144" x="12193588" y="4144963"/>
          <p14:tracePt t="29151" x="12222163" y="3995738"/>
          <p14:tracePt t="29185" x="12163425" y="3592513"/>
          <p14:tracePt t="29190" x="12147550" y="3578225"/>
          <p14:tracePt t="29201" x="12088813" y="3548063"/>
          <p14:tracePt t="29204" x="12074525" y="3533775"/>
          <p14:tracePt t="29214" x="12058650" y="3517900"/>
          <p14:tracePt t="29226" x="12044363" y="3517900"/>
          <p14:tracePt t="29230" x="12028488" y="3517900"/>
          <p14:tracePt t="29241" x="12014200" y="3503613"/>
          <p14:tracePt t="29246" x="11999913" y="3503613"/>
          <p14:tracePt t="29256" x="11984038" y="3503613"/>
          <p14:tracePt t="29670" x="11984038" y="3578225"/>
          <p14:tracePt t="29680" x="11969750" y="3652838"/>
          <p14:tracePt t="29685" x="11939588" y="3741738"/>
          <p14:tracePt t="29694" x="11895138" y="3816350"/>
          <p14:tracePt t="29702" x="11850688" y="3890963"/>
          <p14:tracePt t="29711" x="11806238" y="3965575"/>
          <p14:tracePt t="29720" x="11776075" y="4025900"/>
          <p14:tracePt t="29725" x="11715750" y="4084638"/>
          <p14:tracePt t="29736" x="11685588" y="4129088"/>
          <p14:tracePt t="29741" x="11671300" y="4159250"/>
          <p14:tracePt t="29752" x="11657013" y="4203700"/>
          <p14:tracePt t="29754" x="11641138" y="4233863"/>
          <p14:tracePt t="29765" x="11626850" y="4264025"/>
          <p14:tracePt t="29774" x="11610975" y="4294188"/>
          <p14:tracePt t="29781" x="11596688" y="4322763"/>
          <p14:tracePt t="29791" x="11582400" y="4338638"/>
          <p14:tracePt t="29797" x="11566525" y="4368800"/>
          <p14:tracePt t="29806" x="11552238" y="4397375"/>
          <p14:tracePt t="29817" x="11536363" y="4427538"/>
          <p14:tracePt t="29820" x="11522075" y="4427538"/>
          <p14:tracePt t="29830" x="11507788" y="4457700"/>
          <p14:tracePt t="29836" x="11491913" y="4471988"/>
          <p14:tracePt t="29846" x="11491913" y="4487863"/>
          <p14:tracePt t="29852" x="11477625" y="4502150"/>
          <p14:tracePt t="29876" x="11463338" y="4502150"/>
          <p14:tracePt t="29916" x="11447463" y="4502150"/>
          <p14:tracePt t="29973" x="11433175" y="4518025"/>
          <p14:tracePt t="29982" x="11417300" y="4532313"/>
          <p14:tracePt t="29986" x="11388725" y="4532313"/>
          <p14:tracePt t="29997" x="11358563" y="4546600"/>
          <p14:tracePt t="30007" x="11328400" y="4546600"/>
          <p14:tracePt t="30012" x="11298238" y="4576763"/>
          <p14:tracePt t="30022" x="11268075" y="4576763"/>
          <p14:tracePt t="30029" x="11223625" y="4592638"/>
          <p14:tracePt t="30038" x="11209338" y="4592638"/>
          <p14:tracePt t="30048" x="11179175" y="4606925"/>
          <p14:tracePt t="30051" x="11164888" y="4606925"/>
          <p14:tracePt t="30063" x="11149013" y="4606925"/>
          <p14:tracePt t="30069" x="11134725" y="4621213"/>
          <p14:tracePt t="30079" x="11074400" y="4637088"/>
          <p14:tracePt t="30082" x="11045825" y="4637088"/>
          <p14:tracePt t="30093" x="10999788" y="4651375"/>
          <p14:tracePt t="30117" x="10941050" y="4681538"/>
          <p14:tracePt t="30119" x="10926763" y="4681538"/>
          <p14:tracePt t="30122" x="10910888" y="4681538"/>
          <p14:tracePt t="30135" x="10910888" y="4695825"/>
          <p14:tracePt t="30144" x="10896600" y="4695825"/>
          <p14:tracePt t="30148" x="10896600" y="4711700"/>
          <p14:tracePt t="30229" x="10896600" y="4725988"/>
          <p14:tracePt t="30244" x="10880725" y="4725988"/>
          <p14:tracePt t="30300" x="10866438" y="4725988"/>
          <p14:tracePt t="30320" x="10836275" y="4711700"/>
          <p14:tracePt t="30323" x="10836275" y="4681538"/>
          <p14:tracePt t="30335" x="10821988" y="4681538"/>
          <p14:tracePt t="30341" x="10806113" y="4681538"/>
          <p14:tracePt t="30354" x="10791825" y="4665663"/>
          <p14:tracePt t="30368" x="10777538" y="4665663"/>
          <p14:tracePt t="30381" x="10761663" y="4665663"/>
          <p14:tracePt t="30392" x="10747375" y="4665663"/>
          <p14:tracePt t="30408" x="10731500" y="4665663"/>
          <p14:tracePt t="30430" x="10717213" y="4665663"/>
          <p14:tracePt t="30460" x="10702925" y="4665663"/>
          <p14:tracePt t="30487" x="10687050" y="4665663"/>
          <p14:tracePt t="30502" x="10672763" y="4665663"/>
          <p14:tracePt t="30506" x="10658475" y="4665663"/>
          <p14:tracePt t="30527" x="10642600" y="4665663"/>
          <p14:tracePt t="30532" x="10628313" y="4695825"/>
          <p14:tracePt t="30542" x="10612438" y="4711700"/>
          <p14:tracePt t="30546" x="10612438" y="4725988"/>
          <p14:tracePt t="30557" x="10598150" y="4725988"/>
          <p14:tracePt t="30567" x="10583863" y="4740275"/>
          <p14:tracePt t="30574" x="10567988" y="4756150"/>
          <p14:tracePt t="30582" x="10567988" y="4770438"/>
          <p14:tracePt t="30586" x="10553700" y="4770438"/>
          <p14:tracePt t="30597" x="10537825" y="4770438"/>
          <p14:tracePt t="30608" x="10537825" y="4786313"/>
          <p14:tracePt t="30669" x="10523538" y="4786313"/>
          <p14:tracePt t="30703" x="10523538" y="4770438"/>
          <p14:tracePt t="30724" x="10523538" y="4756150"/>
          <p14:tracePt t="30735" x="10509250" y="4756150"/>
          <p14:tracePt t="30758" x="10493375" y="4756150"/>
          <p14:tracePt t="30764" x="10493375" y="4740275"/>
          <p14:tracePt t="30774" x="10479088" y="4740275"/>
          <p14:tracePt t="30815" x="10463213" y="4740275"/>
          <p14:tracePt t="30841" x="10448925" y="4740275"/>
          <p14:tracePt t="30855" x="10434638" y="4740275"/>
          <p14:tracePt t="30870" x="10418763" y="4740275"/>
          <p14:tracePt t="30874" x="10404475" y="4740275"/>
          <p14:tracePt t="30884" x="10388600" y="4740275"/>
          <p14:tracePt t="30902" x="10374313" y="4740275"/>
          <p14:tracePt t="30910" x="10360025" y="4756150"/>
          <p14:tracePt t="30914" x="10329863" y="4756150"/>
          <p14:tracePt t="30924" x="10315575" y="4770438"/>
          <p14:tracePt t="30935" x="10285413" y="4770438"/>
          <p14:tracePt t="30941" x="10255250" y="4786313"/>
          <p14:tracePt t="30953" x="10150475" y="4800600"/>
          <p14:tracePt t="30958" x="10091738" y="4800600"/>
          <p14:tracePt t="30967" x="10031413" y="4830763"/>
          <p14:tracePt t="30976" x="10001250" y="4845050"/>
          <p14:tracePt t="30980" x="9926638" y="4860925"/>
          <p14:tracePt t="30990" x="9912350" y="4889500"/>
          <p14:tracePt t="30996" x="9898063" y="4889500"/>
          <p14:tracePt t="31006" x="9867900" y="4919663"/>
          <p14:tracePt t="31010" x="9852025" y="4949825"/>
          <p14:tracePt t="31020" x="9837738" y="4964113"/>
          <p14:tracePt t="31031" x="9793288" y="5024438"/>
          <p14:tracePt t="31036" x="9763125" y="5054600"/>
          <p14:tracePt t="31046" x="9718675" y="5113338"/>
          <p14:tracePt t="31052" x="9674225" y="5143500"/>
          <p14:tracePt t="31062" x="9658350" y="5187950"/>
          <p14:tracePt t="31066" x="9629775" y="5232400"/>
          <p14:tracePt t="31076" x="9613900" y="5262563"/>
          <p14:tracePt t="31088" x="9583738" y="5292725"/>
          <p14:tracePt t="31092" x="9583738" y="5307013"/>
          <p14:tracePt t="31102" x="9555163" y="5337175"/>
          <p14:tracePt t="31110" x="9539288" y="5367338"/>
          <p14:tracePt t="31120" x="9510713" y="5411788"/>
          <p14:tracePt t="31122" x="9494838" y="5456238"/>
          <p14:tracePt t="31135" x="9480550" y="5500688"/>
          <p14:tracePt t="31140" x="9450388" y="5546725"/>
          <p14:tracePt t="31148" x="9436100" y="5575300"/>
          <p14:tracePt t="31158" x="9390063" y="5635625"/>
          <p14:tracePt t="31165" x="9375775" y="5680075"/>
          <p14:tracePt t="31174" x="9375775" y="5694363"/>
          <p14:tracePt t="31181" x="9375775" y="5710238"/>
          <p14:tracePt t="31192" x="9375775" y="5724525"/>
          <p14:tracePt t="31194" x="9375775" y="5740400"/>
          <p14:tracePt t="31204" x="9375775" y="5784850"/>
          <p14:tracePt t="31215" x="9375775" y="5799138"/>
          <p14:tracePt t="31220" x="9375775" y="5829300"/>
          <p14:tracePt t="31231" x="9375775" y="5843588"/>
          <p14:tracePt t="31235" x="9375775" y="5859463"/>
          <p14:tracePt t="31245" x="9375775" y="5873750"/>
          <p14:tracePt t="31254" x="9375775" y="5903913"/>
          <p14:tracePt t="31261" x="9361488" y="5918200"/>
          <p14:tracePt t="31270" x="9361488" y="5948363"/>
          <p14:tracePt t="31274" x="9361488" y="5964238"/>
          <p14:tracePt t="31286" x="9345613" y="5992813"/>
          <p14:tracePt t="31290" x="9331325" y="6008688"/>
          <p14:tracePt t="31302" x="9331325" y="6022975"/>
          <p14:tracePt t="31311" x="9331325" y="6053138"/>
          <p14:tracePt t="31317" x="9315450" y="6067425"/>
          <p14:tracePt t="31326" x="9315450" y="6083300"/>
          <p14:tracePt t="31330" x="9301163" y="6083300"/>
          <p14:tracePt t="31341" x="9301163" y="6097588"/>
          <p14:tracePt t="31352" x="9286875" y="6127750"/>
          <p14:tracePt t="31357" x="9286875" y="6142038"/>
          <p14:tracePt t="31368" x="9271000" y="6172200"/>
          <p14:tracePt t="31369" x="9256713" y="6202363"/>
          <p14:tracePt t="31380" x="9256713" y="6216650"/>
          <p14:tracePt t="31391" x="9256713" y="6232525"/>
          <p14:tracePt t="31412" x="9256713" y="6246813"/>
          <p14:tracePt t="31522" x="9242425" y="6246813"/>
          <p14:tracePt t="31533" x="9226550" y="6246813"/>
          <p14:tracePt t="31542" x="9182100" y="6172200"/>
          <p14:tracePt t="31549" x="9077325" y="6083300"/>
          <p14:tracePt t="31558" x="8988425" y="5978525"/>
          <p14:tracePt t="31563" x="8883650" y="5873750"/>
          <p14:tracePt t="31572" x="8809038" y="5784850"/>
          <p14:tracePt t="31579" x="8720138" y="5724525"/>
          <p14:tracePt t="31588" x="8689975" y="5665788"/>
          <p14:tracePt t="31598" x="8645525" y="5621338"/>
          <p14:tracePt t="31602" x="8631238" y="5575300"/>
          <p14:tracePt t="31612" x="8631238" y="5516563"/>
          <p14:tracePt t="31618" x="8631238" y="5486400"/>
          <p14:tracePt t="31644" x="8645525" y="5486400"/>
          <p14:tracePt t="31654" x="8659813" y="5486400"/>
          <p14:tracePt t="31658" x="8675688" y="5486400"/>
          <p14:tracePt t="31668" x="8689975" y="5486400"/>
          <p14:tracePt t="31685" x="8704263" y="5486400"/>
          <p14:tracePt t="31714" x="8720138" y="5486400"/>
          <p14:tracePt t="31735" x="8734425" y="5486400"/>
          <p14:tracePt t="31738" x="8778875" y="5486400"/>
          <p14:tracePt t="31753" x="8853488" y="5486400"/>
          <p14:tracePt t="31753" x="8928100" y="5486400"/>
          <p14:tracePt t="31765" x="9032875" y="5516563"/>
          <p14:tracePt t="31775" x="9151938" y="5530850"/>
          <p14:tracePt t="31781" x="9256713" y="5546725"/>
          <p14:tracePt t="31790" x="9331325" y="5546725"/>
          <p14:tracePt t="31794" x="9361488" y="5546725"/>
          <p14:tracePt t="31804" x="9420225" y="5561013"/>
          <p14:tracePt t="31814" x="9436100" y="5561013"/>
          <p14:tracePt t="31820" x="9450388" y="5575300"/>
          <p14:tracePt t="31870" x="9436100" y="5575300"/>
          <p14:tracePt t="31876" x="9420225" y="5575300"/>
          <p14:tracePt t="31886" x="9405938" y="5575300"/>
          <p14:tracePt t="31890" x="9375775" y="5575300"/>
          <p14:tracePt t="31902" x="9361488" y="5575300"/>
          <p14:tracePt t="31910" x="9331325" y="5575300"/>
          <p14:tracePt t="31918" x="9315450" y="5575300"/>
          <p14:tracePt t="31926" x="9286875" y="5575300"/>
          <p14:tracePt t="31930" x="9242425" y="5575300"/>
          <p14:tracePt t="31941" x="9182100" y="5575300"/>
          <p14:tracePt t="31946" x="9121775" y="5575300"/>
          <p14:tracePt t="31956" x="9032875" y="5575300"/>
          <p14:tracePt t="31966" x="8988425" y="5575300"/>
          <p14:tracePt t="31970" x="8883650" y="5575300"/>
          <p14:tracePt t="31980" x="8809038" y="5575300"/>
          <p14:tracePt t="31986" x="8704263" y="5575300"/>
          <p14:tracePt t="31996" x="8645525" y="5575300"/>
          <p14:tracePt t="32006" x="8540750" y="5591175"/>
          <p14:tracePt t="32013" x="8496300" y="5591175"/>
          <p14:tracePt t="32022" x="8466138" y="5605463"/>
          <p14:tracePt t="32026" x="8435975" y="5605463"/>
          <p14:tracePt t="32159" x="8435975" y="5621338"/>
          <p14:tracePt t="32162" x="8466138" y="5621338"/>
          <p14:tracePt t="32178" x="8496300" y="5621338"/>
          <p14:tracePt t="32189" x="8510588" y="5621338"/>
          <p14:tracePt t="32199" x="8526463" y="5635625"/>
          <p14:tracePt t="32201" x="8556625" y="5635625"/>
          <p14:tracePt t="32214" x="8570913" y="5649913"/>
          <p14:tracePt t="32219" x="8585200" y="5649913"/>
          <p14:tracePt t="32228" x="8601075" y="5649913"/>
          <p14:tracePt t="32235" x="8615363" y="5649913"/>
          <p14:tracePt t="32245" x="8645525" y="5649913"/>
          <p14:tracePt t="32254" x="8659813" y="5649913"/>
          <p14:tracePt t="32259" x="8689975" y="5649913"/>
          <p14:tracePt t="32269" x="8720138" y="5649913"/>
          <p14:tracePt t="32276" x="8750300" y="5649913"/>
          <p14:tracePt t="32285" x="8778875" y="5649913"/>
          <p14:tracePt t="32299" x="8794750" y="5649913"/>
          <p14:tracePt t="32308" x="8809038" y="5649913"/>
          <p14:tracePt t="32314" x="8824913" y="5649913"/>
          <p14:tracePt t="32390" x="8824913" y="5665788"/>
          <p14:tracePt t="32410" x="8824913" y="5680075"/>
          <p14:tracePt t="32541" x="8839200" y="5680075"/>
          <p14:tracePt t="32546" x="8853488" y="5680075"/>
          <p14:tracePt t="32556" x="8869363" y="5680075"/>
          <p14:tracePt t="32567" x="8883650" y="5680075"/>
          <p14:tracePt t="32573" x="8913813" y="5680075"/>
          <p14:tracePt t="32582" x="8943975" y="5680075"/>
          <p14:tracePt t="32586" x="8988425" y="5680075"/>
          <p14:tracePt t="32596" x="9018588" y="5680075"/>
          <p14:tracePt t="32601" x="9063038" y="5680075"/>
          <p14:tracePt t="32612" x="9093200" y="5680075"/>
          <p14:tracePt t="32623" x="9121775" y="5665788"/>
          <p14:tracePt t="32628" x="9137650" y="5665788"/>
          <p14:tracePt t="32653" x="9137650" y="5649913"/>
          <p14:tracePt t="32694" x="9137650" y="5635625"/>
          <p14:tracePt t="32715" x="9137650" y="5621338"/>
          <p14:tracePt t="32815" x="9137650" y="5635625"/>
          <p14:tracePt t="32844" x="9121775" y="5649913"/>
          <p14:tracePt t="32917" x="9107488" y="5649913"/>
          <p14:tracePt t="32932" x="9107488" y="5665788"/>
          <p14:tracePt t="32946" x="9093200" y="5665788"/>
          <p14:tracePt t="32983" x="9077325" y="5665788"/>
          <p14:tracePt t="33039" x="9047163" y="5680075"/>
          <p14:tracePt t="33042" x="9032875" y="5694363"/>
          <p14:tracePt t="33052" x="9018588" y="5694363"/>
          <p14:tracePt t="33058" x="9002713" y="5694363"/>
          <p14:tracePt t="33069" x="8972550" y="5710238"/>
          <p14:tracePt t="33078" x="8958263" y="5710238"/>
          <p14:tracePt t="33082" x="8943975" y="5710238"/>
          <p14:tracePt t="33092" x="8928100" y="5724525"/>
          <p14:tracePt t="33102" x="8913813" y="5724525"/>
          <p14:tracePt t="33109" x="8899525" y="5724525"/>
          <p14:tracePt t="33118" x="8883650" y="5740400"/>
          <p14:tracePt t="33122" x="8869363" y="5740400"/>
          <p14:tracePt t="33135" x="8853488" y="5740400"/>
          <p14:tracePt t="33141" x="8853488" y="5754688"/>
          <p14:tracePt t="33153" x="8839200" y="5754688"/>
          <p14:tracePt t="33154" x="8824913" y="5768975"/>
          <p14:tracePt t="33170" x="8809038" y="5768975"/>
          <p14:tracePt t="33181" x="8794750" y="5784850"/>
          <p14:tracePt t="33185" x="8778875" y="5799138"/>
          <p14:tracePt t="33204" x="8764588" y="5799138"/>
          <p14:tracePt t="33224" x="8764588" y="5815013"/>
          <p14:tracePt t="33241" x="8750300" y="5829300"/>
          <p14:tracePt t="33262" x="8734425" y="5829300"/>
          <p14:tracePt t="33282" x="8704263" y="5829300"/>
          <p14:tracePt t="33298" x="8689975" y="5829300"/>
          <p14:tracePt t="33309" x="8675688" y="5829300"/>
          <p14:tracePt t="33312" x="8659813" y="5815013"/>
          <p14:tracePt t="33322" x="8645525" y="5815013"/>
          <p14:tracePt t="33332" x="8631238" y="5815013"/>
          <p14:tracePt t="33338" x="8615363" y="5815013"/>
          <p14:tracePt t="33404" x="8601075" y="5843588"/>
          <p14:tracePt t="33414" x="8585200" y="5859463"/>
          <p14:tracePt t="33418" x="8585200" y="5903913"/>
          <p14:tracePt t="33428" x="8570913" y="5918200"/>
          <p14:tracePt t="33436" x="8540750" y="5948363"/>
          <p14:tracePt t="33444" x="8540750" y="5978525"/>
          <p14:tracePt t="33448" x="8526463" y="5992813"/>
          <p14:tracePt t="33458" x="8510588" y="6022975"/>
          <p14:tracePt t="33468" x="8510588" y="6037263"/>
          <p14:tracePt t="33474" x="8510588" y="6067425"/>
          <p14:tracePt t="33485" x="8510588" y="6083300"/>
          <p14:tracePt t="33501" x="8510588" y="6097588"/>
          <p14:tracePt t="33732" x="8540750" y="6127750"/>
          <p14:tracePt t="33742" x="8556625" y="6142038"/>
          <p14:tracePt t="33746" x="8615363" y="6172200"/>
          <p14:tracePt t="33757" x="8631238" y="6172200"/>
          <p14:tracePt t="33762" x="8659813" y="6186488"/>
          <p14:tracePt t="33773" x="8675688" y="6186488"/>
          <p14:tracePt t="33796" x="8689975" y="6186488"/>
          <p14:tracePt t="33813" x="8689975" y="6172200"/>
          <p14:tracePt t="33817" x="8689975" y="6157913"/>
          <p14:tracePt t="33829" x="8704263" y="6142038"/>
          <p14:tracePt t="33842" x="8720138" y="6111875"/>
          <p14:tracePt t="33868" x="8720138" y="6097588"/>
          <p14:tracePt t="33994" x="8704263" y="6097588"/>
          <p14:tracePt t="34004" x="8689975" y="6097588"/>
          <p14:tracePt t="34014" x="8659813" y="6097588"/>
          <p14:tracePt t="34018" x="8645525" y="6111875"/>
          <p14:tracePt t="34028" x="8631238" y="6111875"/>
          <p14:tracePt t="34035" x="8615363" y="6111875"/>
          <p14:tracePt t="34044" x="8601075" y="6111875"/>
          <p14:tracePt t="34049" x="8585200" y="6111875"/>
          <p14:tracePt t="34061" x="8556625" y="6111875"/>
          <p14:tracePt t="34070" x="8540750" y="6111875"/>
          <p14:tracePt t="34074" x="8496300" y="6097588"/>
          <p14:tracePt t="34085" x="8466138" y="6083300"/>
          <p14:tracePt t="34091" x="8421688" y="6053138"/>
          <p14:tracePt t="34110" x="8213725" y="5934075"/>
          <p14:tracePt t="34114" x="8183563" y="5903913"/>
          <p14:tracePt t="34124" x="8048625" y="5843588"/>
          <p14:tracePt t="34130" x="7959725" y="5799138"/>
          <p14:tracePt t="34141" x="7780338" y="5710238"/>
          <p14:tracePt t="34144" x="7586663" y="5635625"/>
          <p14:tracePt t="34154" x="7392988" y="5591175"/>
          <p14:tracePt t="34164" x="7110413" y="5486400"/>
          <p14:tracePt t="34170" x="6842125" y="5411788"/>
          <p14:tracePt t="34180" x="6737350" y="5381625"/>
          <p14:tracePt t="34186" x="6678613" y="5367338"/>
          <p14:tracePt t="34197" x="6632575" y="5351463"/>
          <p14:tracePt t="34202" x="6618288" y="5322888"/>
          <p14:tracePt t="34211" x="6618288" y="5292725"/>
          <p14:tracePt t="34220" x="6618288" y="5203825"/>
          <p14:tracePt t="34226" x="6707188" y="4949825"/>
          <p14:tracePt t="34236" x="6781800" y="4695825"/>
          <p14:tracePt t="34241" x="7005638" y="4144963"/>
          <p14:tracePt t="34252" x="7229475" y="3652838"/>
          <p14:tracePt t="34260" x="7527925" y="2967038"/>
          <p14:tracePt t="34267" x="7735888" y="2414588"/>
          <p14:tracePt t="34276" x="7929563" y="1758950"/>
          <p14:tracePt t="34281" x="8078788" y="1103313"/>
          <p14:tracePt t="34293" x="8153400" y="625475"/>
          <p14:tracePt t="34301" x="8197850" y="14288"/>
        </p14:tracePtLst>
      </p14:laserTraceLst>
    </p:ext>
  </p:extLs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632</TotalTime>
  <Words>1031</Words>
  <Application>Microsoft Office PowerPoint</Application>
  <PresentationFormat>Custom</PresentationFormat>
  <Paragraphs>84</Paragraphs>
  <Slides>16</Slides>
  <Notes>13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Wingdings</vt:lpstr>
      <vt:lpstr>Diamond Grid 16x9</vt:lpstr>
      <vt:lpstr>Business Analytics using SQL and Python  Final Project </vt:lpstr>
      <vt:lpstr>Business and its Questions</vt:lpstr>
      <vt:lpstr>Data Collection  The data was sourced from one of the stores of SuperFoodsMax as a sample.  The transaction date ranges from January 2017 to May 2020 and it has the necessary details required for data analysis like ageband, commodity, household type, etc. I believe this dataset will help me analyse the various levels of loyalty, analyse trends of the current and archived purchases, predict the future trends and hence answer the questions posed by the business.  The data has below details from the store.  1.  customer_id  2.  basket_id  3.  product_id  4.  loyalty of the customer  5.  household_type  6.  age-band  7.  department  8.  brand  9.  commodity  10. transaction_date  11. price  12. store number  13. days_since_first  </vt:lpstr>
      <vt:lpstr>Ethical and Legal considerations   The data used in this project was sourced from one of the stores of the SuperFoodsMax company.  It does not include any personal information that would identify any individual person by any means by name, date of birth, address, financial details or any other information.  I hope the individuals were informed at the point of data collection about how their data may be used.  Data used was handled with utmost consciousness and fair bias and honesty.     </vt:lpstr>
      <vt:lpstr> Data Cleaning  On analysis using python libraries like pandas and numpy, the following details were found, and the data was cleaned and exported to a new file called “cleaned_dataset_2017_2020.csv”. </vt:lpstr>
      <vt:lpstr>Data Analysis</vt:lpstr>
      <vt:lpstr>PowerPoint Presentation</vt:lpstr>
      <vt:lpstr>Revenue analysis by Department and Commodity</vt:lpstr>
      <vt:lpstr>PowerPoint Presentation</vt:lpstr>
      <vt:lpstr>PowerPoint Presentation</vt:lpstr>
      <vt:lpstr>PowerPoint Presentation</vt:lpstr>
      <vt:lpstr>Analysis by Commodity – Frozen foods   </vt:lpstr>
      <vt:lpstr>Forecasting using ARIMA model</vt:lpstr>
      <vt:lpstr>Forecasting using Moving Average Method</vt:lpstr>
      <vt:lpstr> In this digital world, businesses cannot strive without moving towards online shopping. So SuperFoodsMax must develop plans to introduce online shopping.  How to increase the average spend of loyal customers?  Introducing Loyalty points scheme where the points could be claimed for discount or products. 2 for 2000 offers: Buy for 2 weeks for $(min amount like $100) and get 2000 points. Introducing Free home delivery when doing a transaction above certain amount in online shopping.  How to convert the first-time customers to regular customers?  Giving birthday vouchers for a certain amount when the transaction is above a minimum amount. Introducing festival vouchers by redeeming loyalty points. Getting customer feedback through surveys, and focusing on customer preferences.  Any other way to increase the revenue growth?  Introducing bulk buy items at a certain discount. This will ensure more revenue per basket and increase revenue from promiscuous customers. More loyalty points for low selling commodities. Removing lowest revenue yielding commodities from the shelf.   Adopting these suggestions might help SuperFoodsMax to see a revenue growth over the next few months.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Analytics using SQL and Python - Final Project </dc:title>
  <dc:creator>Nithya Muruganantham</dc:creator>
  <cp:lastModifiedBy>Nithya Muruganantham</cp:lastModifiedBy>
  <cp:revision>18</cp:revision>
  <dcterms:created xsi:type="dcterms:W3CDTF">2022-08-12T07:37:09Z</dcterms:created>
  <dcterms:modified xsi:type="dcterms:W3CDTF">2022-08-14T07:10:38Z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